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sldIdLst>
    <p:sldId id="256" r:id="rId2"/>
    <p:sldId id="316" r:id="rId3"/>
    <p:sldId id="327" r:id="rId4"/>
    <p:sldId id="338" r:id="rId5"/>
    <p:sldId id="339" r:id="rId6"/>
    <p:sldId id="340" r:id="rId7"/>
    <p:sldId id="342" r:id="rId8"/>
    <p:sldId id="341" r:id="rId9"/>
    <p:sldId id="343" r:id="rId10"/>
    <p:sldId id="344" r:id="rId11"/>
    <p:sldId id="345" r:id="rId12"/>
    <p:sldId id="346" r:id="rId13"/>
    <p:sldId id="347" r:id="rId14"/>
    <p:sldId id="264" r:id="rId15"/>
    <p:sldId id="336" r:id="rId16"/>
    <p:sldId id="337" r:id="rId17"/>
    <p:sldId id="348" r:id="rId18"/>
    <p:sldId id="326" r:id="rId19"/>
    <p:sldId id="352" r:id="rId20"/>
    <p:sldId id="353" r:id="rId21"/>
    <p:sldId id="355" r:id="rId22"/>
    <p:sldId id="356" r:id="rId23"/>
    <p:sldId id="357" r:id="rId24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0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C83E3E-8BA5-4CB9-B576-7232A73A7C28}" v="86" dt="2026-05-14T22:42:39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ck" userId="efaf2cd133e8f44c" providerId="LiveId" clId="{4DCACDD0-18B3-494F-BC50-C9F0CEC3CF1F}"/>
    <pc:docChg chg="undo custSel addSld delSld modSld modNotesMaster">
      <pc:chgData name="Jerry Fick" userId="efaf2cd133e8f44c" providerId="LiveId" clId="{4DCACDD0-18B3-494F-BC50-C9F0CEC3CF1F}" dt="2026-05-14T22:51:20.246" v="471" actId="12"/>
      <pc:docMkLst>
        <pc:docMk/>
      </pc:docMkLst>
      <pc:sldChg chg="modSp mod">
        <pc:chgData name="Jerry Fick" userId="efaf2cd133e8f44c" providerId="LiveId" clId="{4DCACDD0-18B3-494F-BC50-C9F0CEC3CF1F}" dt="2026-05-14T22:46:54.978" v="414" actId="122"/>
        <pc:sldMkLst>
          <pc:docMk/>
          <pc:sldMk cId="2625539018" sldId="256"/>
        </pc:sldMkLst>
        <pc:spChg chg="mod">
          <ac:chgData name="Jerry Fick" userId="efaf2cd133e8f44c" providerId="LiveId" clId="{4DCACDD0-18B3-494F-BC50-C9F0CEC3CF1F}" dt="2026-05-14T22:46:54.978" v="414" actId="122"/>
          <ac:spMkLst>
            <pc:docMk/>
            <pc:sldMk cId="2625539018" sldId="256"/>
            <ac:spMk id="2" creationId="{8F0EF818-B8C9-47BD-A94A-0C38362437A1}"/>
          </ac:spMkLst>
        </pc:spChg>
      </pc:sldChg>
      <pc:sldChg chg="modSp add mod">
        <pc:chgData name="Jerry Fick" userId="efaf2cd133e8f44c" providerId="LiveId" clId="{4DCACDD0-18B3-494F-BC50-C9F0CEC3CF1F}" dt="2026-05-14T22:29:24.471" v="236" actId="255"/>
        <pc:sldMkLst>
          <pc:docMk/>
          <pc:sldMk cId="0" sldId="264"/>
        </pc:sldMkLst>
        <pc:spChg chg="mod">
          <ac:chgData name="Jerry Fick" userId="efaf2cd133e8f44c" providerId="LiveId" clId="{4DCACDD0-18B3-494F-BC50-C9F0CEC3CF1F}" dt="2026-05-14T22:27:39.405" v="213" actId="255"/>
          <ac:spMkLst>
            <pc:docMk/>
            <pc:sldMk cId="0" sldId="264"/>
            <ac:spMk id="2" creationId="{00000000-0000-0000-0000-000000000000}"/>
          </ac:spMkLst>
        </pc:spChg>
        <pc:spChg chg="mod">
          <ac:chgData name="Jerry Fick" userId="efaf2cd133e8f44c" providerId="LiveId" clId="{4DCACDD0-18B3-494F-BC50-C9F0CEC3CF1F}" dt="2026-05-14T22:29:24.471" v="236" actId="255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Jerry Fick" userId="efaf2cd133e8f44c" providerId="LiveId" clId="{4DCACDD0-18B3-494F-BC50-C9F0CEC3CF1F}" dt="2026-05-14T22:47:03.762" v="420" actId="20577"/>
        <pc:sldMkLst>
          <pc:docMk/>
          <pc:sldMk cId="1223063520" sldId="316"/>
        </pc:sldMkLst>
        <pc:spChg chg="mod">
          <ac:chgData name="Jerry Fick" userId="efaf2cd133e8f44c" providerId="LiveId" clId="{4DCACDD0-18B3-494F-BC50-C9F0CEC3CF1F}" dt="2026-05-14T22:47:03.762" v="420" actId="20577"/>
          <ac:spMkLst>
            <pc:docMk/>
            <pc:sldMk cId="1223063520" sldId="316"/>
            <ac:spMk id="2" creationId="{ED94991A-7DB1-468A-BFEF-32AD8CB7298A}"/>
          </ac:spMkLst>
        </pc:spChg>
      </pc:sldChg>
      <pc:sldChg chg="del">
        <pc:chgData name="Jerry Fick" userId="efaf2cd133e8f44c" providerId="LiveId" clId="{4DCACDD0-18B3-494F-BC50-C9F0CEC3CF1F}" dt="2026-05-14T22:15:06.236" v="155" actId="47"/>
        <pc:sldMkLst>
          <pc:docMk/>
          <pc:sldMk cId="1840152263" sldId="335"/>
        </pc:sldMkLst>
      </pc:sldChg>
      <pc:sldChg chg="modSp mod modAnim">
        <pc:chgData name="Jerry Fick" userId="efaf2cd133e8f44c" providerId="LiveId" clId="{4DCACDD0-18B3-494F-BC50-C9F0CEC3CF1F}" dt="2026-05-14T22:10:11.026" v="76" actId="20577"/>
        <pc:sldMkLst>
          <pc:docMk/>
          <pc:sldMk cId="2379883396" sldId="336"/>
        </pc:sldMkLst>
        <pc:spChg chg="mod">
          <ac:chgData name="Jerry Fick" userId="efaf2cd133e8f44c" providerId="LiveId" clId="{4DCACDD0-18B3-494F-BC50-C9F0CEC3CF1F}" dt="2026-05-14T22:10:11.026" v="76" actId="20577"/>
          <ac:spMkLst>
            <pc:docMk/>
            <pc:sldMk cId="2379883396" sldId="336"/>
            <ac:spMk id="2" creationId="{C77E82E9-B3AE-7F38-9C06-8E6F108BBF15}"/>
          </ac:spMkLst>
        </pc:spChg>
      </pc:sldChg>
      <pc:sldChg chg="modSp">
        <pc:chgData name="Jerry Fick" userId="efaf2cd133e8f44c" providerId="LiveId" clId="{4DCACDD0-18B3-494F-BC50-C9F0CEC3CF1F}" dt="2026-05-14T22:03:42.266" v="24" actId="20577"/>
        <pc:sldMkLst>
          <pc:docMk/>
          <pc:sldMk cId="2238515013" sldId="338"/>
        </pc:sldMkLst>
        <pc:spChg chg="mod">
          <ac:chgData name="Jerry Fick" userId="efaf2cd133e8f44c" providerId="LiveId" clId="{4DCACDD0-18B3-494F-BC50-C9F0CEC3CF1F}" dt="2026-05-14T22:03:42.266" v="24" actId="20577"/>
          <ac:spMkLst>
            <pc:docMk/>
            <pc:sldMk cId="2238515013" sldId="338"/>
            <ac:spMk id="2" creationId="{2FB629CD-E576-0FB6-366F-594A349D8535}"/>
          </ac:spMkLst>
        </pc:spChg>
      </pc:sldChg>
      <pc:sldChg chg="modSp mod">
        <pc:chgData name="Jerry Fick" userId="efaf2cd133e8f44c" providerId="LiveId" clId="{4DCACDD0-18B3-494F-BC50-C9F0CEC3CF1F}" dt="2026-05-14T22:14:13.748" v="154" actId="20577"/>
        <pc:sldMkLst>
          <pc:docMk/>
          <pc:sldMk cId="1600650288" sldId="348"/>
        </pc:sldMkLst>
        <pc:spChg chg="mod">
          <ac:chgData name="Jerry Fick" userId="efaf2cd133e8f44c" providerId="LiveId" clId="{4DCACDD0-18B3-494F-BC50-C9F0CEC3CF1F}" dt="2026-05-14T22:14:13.748" v="154" actId="20577"/>
          <ac:spMkLst>
            <pc:docMk/>
            <pc:sldMk cId="1600650288" sldId="348"/>
            <ac:spMk id="6" creationId="{DF9E5C60-2B5E-25D2-2F19-6C50E7C9CCA0}"/>
          </ac:spMkLst>
        </pc:spChg>
      </pc:sldChg>
      <pc:sldChg chg="new del">
        <pc:chgData name="Jerry Fick" userId="efaf2cd133e8f44c" providerId="LiveId" clId="{4DCACDD0-18B3-494F-BC50-C9F0CEC3CF1F}" dt="2026-05-14T22:16:08.002" v="169" actId="47"/>
        <pc:sldMkLst>
          <pc:docMk/>
          <pc:sldMk cId="1253586150" sldId="349"/>
        </pc:sldMkLst>
      </pc:sldChg>
      <pc:sldChg chg="new del">
        <pc:chgData name="Jerry Fick" userId="efaf2cd133e8f44c" providerId="LiveId" clId="{4DCACDD0-18B3-494F-BC50-C9F0CEC3CF1F}" dt="2026-05-14T22:16:09.729" v="170" actId="47"/>
        <pc:sldMkLst>
          <pc:docMk/>
          <pc:sldMk cId="671319318" sldId="350"/>
        </pc:sldMkLst>
      </pc:sldChg>
      <pc:sldChg chg="modSp new del mod">
        <pc:chgData name="Jerry Fick" userId="efaf2cd133e8f44c" providerId="LiveId" clId="{4DCACDD0-18B3-494F-BC50-C9F0CEC3CF1F}" dt="2026-05-14T22:21:50.469" v="187" actId="47"/>
        <pc:sldMkLst>
          <pc:docMk/>
          <pc:sldMk cId="260405993" sldId="351"/>
        </pc:sldMkLst>
        <pc:spChg chg="mod">
          <ac:chgData name="Jerry Fick" userId="efaf2cd133e8f44c" providerId="LiveId" clId="{4DCACDD0-18B3-494F-BC50-C9F0CEC3CF1F}" dt="2026-05-14T22:21:42.791" v="186" actId="21"/>
          <ac:spMkLst>
            <pc:docMk/>
            <pc:sldMk cId="260405993" sldId="351"/>
            <ac:spMk id="2" creationId="{7357D117-26E9-AB91-BBD7-34B3C1D7AB77}"/>
          </ac:spMkLst>
        </pc:spChg>
      </pc:sldChg>
      <pc:sldChg chg="modSp new mod">
        <pc:chgData name="Jerry Fick" userId="efaf2cd133e8f44c" providerId="LiveId" clId="{4DCACDD0-18B3-494F-BC50-C9F0CEC3CF1F}" dt="2026-05-14T22:51:20.246" v="471" actId="12"/>
        <pc:sldMkLst>
          <pc:docMk/>
          <pc:sldMk cId="3449714277" sldId="352"/>
        </pc:sldMkLst>
        <pc:spChg chg="mod">
          <ac:chgData name="Jerry Fick" userId="efaf2cd133e8f44c" providerId="LiveId" clId="{4DCACDD0-18B3-494F-BC50-C9F0CEC3CF1F}" dt="2026-05-14T22:51:20.246" v="471" actId="12"/>
          <ac:spMkLst>
            <pc:docMk/>
            <pc:sldMk cId="3449714277" sldId="352"/>
            <ac:spMk id="2" creationId="{D742E2A5-2175-A548-BE5F-96369BA99E83}"/>
          </ac:spMkLst>
        </pc:spChg>
        <pc:spChg chg="mod">
          <ac:chgData name="Jerry Fick" userId="efaf2cd133e8f44c" providerId="LiveId" clId="{4DCACDD0-18B3-494F-BC50-C9F0CEC3CF1F}" dt="2026-05-14T22:49:44.628" v="449" actId="20577"/>
          <ac:spMkLst>
            <pc:docMk/>
            <pc:sldMk cId="3449714277" sldId="352"/>
            <ac:spMk id="3" creationId="{276A86F6-1DB7-01CD-8E79-2214E7B2EA35}"/>
          </ac:spMkLst>
        </pc:spChg>
      </pc:sldChg>
      <pc:sldChg chg="new del">
        <pc:chgData name="Jerry Fick" userId="efaf2cd133e8f44c" providerId="LiveId" clId="{4DCACDD0-18B3-494F-BC50-C9F0CEC3CF1F}" dt="2026-05-14T22:29:51.997" v="238" actId="680"/>
        <pc:sldMkLst>
          <pc:docMk/>
          <pc:sldMk cId="1868701565" sldId="353"/>
        </pc:sldMkLst>
      </pc:sldChg>
      <pc:sldChg chg="addSp modSp new mod">
        <pc:chgData name="Jerry Fick" userId="efaf2cd133e8f44c" providerId="LiveId" clId="{4DCACDD0-18B3-494F-BC50-C9F0CEC3CF1F}" dt="2026-05-14T22:50:46.697" v="469" actId="12"/>
        <pc:sldMkLst>
          <pc:docMk/>
          <pc:sldMk cId="2380335206" sldId="353"/>
        </pc:sldMkLst>
        <pc:spChg chg="mod">
          <ac:chgData name="Jerry Fick" userId="efaf2cd133e8f44c" providerId="LiveId" clId="{4DCACDD0-18B3-494F-BC50-C9F0CEC3CF1F}" dt="2026-05-14T22:34:59.792" v="278" actId="14100"/>
          <ac:spMkLst>
            <pc:docMk/>
            <pc:sldMk cId="2380335206" sldId="353"/>
            <ac:spMk id="2" creationId="{A143CD9F-6B8D-1FF0-0AFD-DCD72EF19140}"/>
          </ac:spMkLst>
        </pc:spChg>
        <pc:spChg chg="mod">
          <ac:chgData name="Jerry Fick" userId="efaf2cd133e8f44c" providerId="LiveId" clId="{4DCACDD0-18B3-494F-BC50-C9F0CEC3CF1F}" dt="2026-05-14T22:50:37.564" v="468" actId="255"/>
          <ac:spMkLst>
            <pc:docMk/>
            <pc:sldMk cId="2380335206" sldId="353"/>
            <ac:spMk id="3" creationId="{17A2BC71-5081-08E2-C933-0E8A2D4AEB75}"/>
          </ac:spMkLst>
        </pc:spChg>
        <pc:spChg chg="add mod">
          <ac:chgData name="Jerry Fick" userId="efaf2cd133e8f44c" providerId="LiveId" clId="{4DCACDD0-18B3-494F-BC50-C9F0CEC3CF1F}" dt="2026-05-14T22:50:46.697" v="469" actId="12"/>
          <ac:spMkLst>
            <pc:docMk/>
            <pc:sldMk cId="2380335206" sldId="353"/>
            <ac:spMk id="5" creationId="{1C6845D1-A392-C2B0-4CCC-87642A09813D}"/>
          </ac:spMkLst>
        </pc:spChg>
      </pc:sldChg>
      <pc:sldChg chg="new del">
        <pc:chgData name="Jerry Fick" userId="efaf2cd133e8f44c" providerId="LiveId" clId="{4DCACDD0-18B3-494F-BC50-C9F0CEC3CF1F}" dt="2026-05-14T22:33:59.629" v="270" actId="47"/>
        <pc:sldMkLst>
          <pc:docMk/>
          <pc:sldMk cId="1090592353" sldId="354"/>
        </pc:sldMkLst>
      </pc:sldChg>
      <pc:sldChg chg="new del">
        <pc:chgData name="Jerry Fick" userId="efaf2cd133e8f44c" providerId="LiveId" clId="{4DCACDD0-18B3-494F-BC50-C9F0CEC3CF1F}" dt="2026-05-14T22:36:53.653" v="287" actId="680"/>
        <pc:sldMkLst>
          <pc:docMk/>
          <pc:sldMk cId="1974983569" sldId="354"/>
        </pc:sldMkLst>
      </pc:sldChg>
      <pc:sldChg chg="modSp new del mod">
        <pc:chgData name="Jerry Fick" userId="efaf2cd133e8f44c" providerId="LiveId" clId="{4DCACDD0-18B3-494F-BC50-C9F0CEC3CF1F}" dt="2026-05-14T22:39:30.165" v="316" actId="47"/>
        <pc:sldMkLst>
          <pc:docMk/>
          <pc:sldMk cId="3489106382" sldId="354"/>
        </pc:sldMkLst>
        <pc:spChg chg="mod">
          <ac:chgData name="Jerry Fick" userId="efaf2cd133e8f44c" providerId="LiveId" clId="{4DCACDD0-18B3-494F-BC50-C9F0CEC3CF1F}" dt="2026-05-14T22:38:18.292" v="311" actId="255"/>
          <ac:spMkLst>
            <pc:docMk/>
            <pc:sldMk cId="3489106382" sldId="354"/>
            <ac:spMk id="2" creationId="{E7050822-C2EF-CA64-86D5-169C75CD9FFF}"/>
          </ac:spMkLst>
        </pc:spChg>
        <pc:spChg chg="mod">
          <ac:chgData name="Jerry Fick" userId="efaf2cd133e8f44c" providerId="LiveId" clId="{4DCACDD0-18B3-494F-BC50-C9F0CEC3CF1F}" dt="2026-05-14T22:38:32.408" v="312" actId="20577"/>
          <ac:spMkLst>
            <pc:docMk/>
            <pc:sldMk cId="3489106382" sldId="354"/>
            <ac:spMk id="3" creationId="{92F3BB5D-045D-DC5E-DCB1-796D7213B1F0}"/>
          </ac:spMkLst>
        </pc:spChg>
      </pc:sldChg>
      <pc:sldChg chg="new del">
        <pc:chgData name="Jerry Fick" userId="efaf2cd133e8f44c" providerId="LiveId" clId="{4DCACDD0-18B3-494F-BC50-C9F0CEC3CF1F}" dt="2026-05-14T22:38:52.852" v="314" actId="680"/>
        <pc:sldMkLst>
          <pc:docMk/>
          <pc:sldMk cId="156465123" sldId="355"/>
        </pc:sldMkLst>
      </pc:sldChg>
      <pc:sldChg chg="new add del">
        <pc:chgData name="Jerry Fick" userId="efaf2cd133e8f44c" providerId="LiveId" clId="{4DCACDD0-18B3-494F-BC50-C9F0CEC3CF1F}" dt="2026-05-14T22:34:28.163" v="273" actId="47"/>
        <pc:sldMkLst>
          <pc:docMk/>
          <pc:sldMk cId="862545266" sldId="355"/>
        </pc:sldMkLst>
      </pc:sldChg>
      <pc:sldChg chg="modSp new mod">
        <pc:chgData name="Jerry Fick" userId="efaf2cd133e8f44c" providerId="LiveId" clId="{4DCACDD0-18B3-494F-BC50-C9F0CEC3CF1F}" dt="2026-05-14T22:43:47.428" v="351" actId="14100"/>
        <pc:sldMkLst>
          <pc:docMk/>
          <pc:sldMk cId="2658207219" sldId="355"/>
        </pc:sldMkLst>
        <pc:spChg chg="mod">
          <ac:chgData name="Jerry Fick" userId="efaf2cd133e8f44c" providerId="LiveId" clId="{4DCACDD0-18B3-494F-BC50-C9F0CEC3CF1F}" dt="2026-05-14T22:43:47.428" v="351" actId="14100"/>
          <ac:spMkLst>
            <pc:docMk/>
            <pc:sldMk cId="2658207219" sldId="355"/>
            <ac:spMk id="2" creationId="{2994A2A8-C1EF-F25E-1C40-EE5E47F0A93A}"/>
          </ac:spMkLst>
        </pc:spChg>
        <pc:spChg chg="mod">
          <ac:chgData name="Jerry Fick" userId="efaf2cd133e8f44c" providerId="LiveId" clId="{4DCACDD0-18B3-494F-BC50-C9F0CEC3CF1F}" dt="2026-05-14T22:40:13.310" v="333" actId="14100"/>
          <ac:spMkLst>
            <pc:docMk/>
            <pc:sldMk cId="2658207219" sldId="355"/>
            <ac:spMk id="3" creationId="{90A96ED0-7D8D-FBE0-EAD2-93DED41C2061}"/>
          </ac:spMkLst>
        </pc:spChg>
      </pc:sldChg>
      <pc:sldChg chg="modSp new mod">
        <pc:chgData name="Jerry Fick" userId="efaf2cd133e8f44c" providerId="LiveId" clId="{4DCACDD0-18B3-494F-BC50-C9F0CEC3CF1F}" dt="2026-05-14T22:44:25.612" v="363" actId="20577"/>
        <pc:sldMkLst>
          <pc:docMk/>
          <pc:sldMk cId="2593353155" sldId="356"/>
        </pc:sldMkLst>
        <pc:spChg chg="mod">
          <ac:chgData name="Jerry Fick" userId="efaf2cd133e8f44c" providerId="LiveId" clId="{4DCACDD0-18B3-494F-BC50-C9F0CEC3CF1F}" dt="2026-05-14T22:44:25.612" v="363" actId="20577"/>
          <ac:spMkLst>
            <pc:docMk/>
            <pc:sldMk cId="2593353155" sldId="356"/>
            <ac:spMk id="2" creationId="{0AEBA566-EC08-D7AB-4672-40DCDBA1BE6A}"/>
          </ac:spMkLst>
        </pc:spChg>
      </pc:sldChg>
      <pc:sldChg chg="modSp new mod">
        <pc:chgData name="Jerry Fick" userId="efaf2cd133e8f44c" providerId="LiveId" clId="{4DCACDD0-18B3-494F-BC50-C9F0CEC3CF1F}" dt="2026-05-14T22:46:00.155" v="406" actId="255"/>
        <pc:sldMkLst>
          <pc:docMk/>
          <pc:sldMk cId="2555202835" sldId="357"/>
        </pc:sldMkLst>
        <pc:spChg chg="mod">
          <ac:chgData name="Jerry Fick" userId="efaf2cd133e8f44c" providerId="LiveId" clId="{4DCACDD0-18B3-494F-BC50-C9F0CEC3CF1F}" dt="2026-05-14T22:46:00.155" v="406" actId="255"/>
          <ac:spMkLst>
            <pc:docMk/>
            <pc:sldMk cId="2555202835" sldId="357"/>
            <ac:spMk id="2" creationId="{C8552F9C-50F0-62F8-6F31-22DFC45F1D58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19.27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25.70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33.75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2 0,'-1'0,"0"0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41.38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48.63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54.14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1T02:32:55.35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7035BE6-AEAF-4EAA-915B-A3A449400308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E553550-CE51-49AB-B8F3-E2CAB39AE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25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%3A%2F%2Fcoboa.com%2Fimages%2Fohsaa.gif&amp;imgrefurl=https%3A%2F%2Fcoboa.com%2F&amp;docid=upbK6-xR8uZvyM&amp;tbnid=ad7XKtcG1SS91M%3A&amp;vet=10ahUKEwiMz__av-XmAhVHC6wKHUYSDnQQMwg-KAAwAA..i&amp;w=197&amp;h=157&amp;bih=685&amp;biw=1068&amp;q=ohsaa%20logo%20png&amp;ved=0ahUKEwiMz__av-XmAhVHC6wKHUYSDnQQMwg-KAAwAA&amp;iact=mrc&amp;uact=8" TargetMode="External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83940-F8A3-46A1-9393-32BA185A4676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0796-80CC-49C3-A06D-297CD8A68F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7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>
            <a:extLst>
              <a:ext uri="{FF2B5EF4-FFF2-40B4-BE49-F238E27FC236}">
                <a16:creationId xmlns:a16="http://schemas.microsoft.com/office/drawing/2014/main" id="{5F928A2E-CD47-4C07-AB6E-61621CD3DD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6279" y="0"/>
            <a:ext cx="6870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AA9922-6DEF-4F3B-8D51-160BE7868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72168" y="150724"/>
            <a:ext cx="4019831" cy="6561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Image result for ohsaa logo png">
            <a:hlinkClick r:id="rId3"/>
            <a:extLst>
              <a:ext uri="{FF2B5EF4-FFF2-40B4-BE49-F238E27FC236}">
                <a16:creationId xmlns:a16="http://schemas.microsoft.com/office/drawing/2014/main" id="{31032BD5-BC66-0A56-82E7-45251A51BECF}"/>
              </a:ext>
            </a:extLst>
          </p:cNvPr>
          <p:cNvPicPr/>
          <p:nvPr userDrawn="1"/>
        </p:nvPicPr>
        <p:blipFill rotWithShape="1">
          <a:blip r:embed="rId4"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459" b="94268" l="23858" r="92386">
                        <a14:foregroundMark x1="43147" y1="10191" x2="56345" y2="29936"/>
                        <a14:foregroundMark x1="27411" y1="68790" x2="27411" y2="68790"/>
                        <a14:foregroundMark x1="82741" y1="70064" x2="82741" y2="70064"/>
                        <a14:foregroundMark x1="58883" y1="11465" x2="58883" y2="11465"/>
                        <a14:foregroundMark x1="58376" y1="7006" x2="58376" y2="7006"/>
                        <a14:foregroundMark x1="57868" y1="4459" x2="57868" y2="4459"/>
                        <a14:foregroundMark x1="60914" y1="94904" x2="60914" y2="94904"/>
                        <a14:foregroundMark x1="89340" y1="64331" x2="89340" y2="64331"/>
                        <a14:foregroundMark x1="92386" y1="76433" x2="92386" y2="76433"/>
                        <a14:foregroundMark x1="23858" y1="66879" x2="23858" y2="66879"/>
                        <a14:foregroundMark x1="68020" y1="63694" x2="61929" y2="713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434" r="2502"/>
          <a:stretch/>
        </p:blipFill>
        <p:spPr bwMode="auto">
          <a:xfrm>
            <a:off x="-20308" y="418292"/>
            <a:ext cx="1322632" cy="1350535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>
            <a:extLst>
              <a:ext uri="{FF2B5EF4-FFF2-40B4-BE49-F238E27FC236}">
                <a16:creationId xmlns:a16="http://schemas.microsoft.com/office/drawing/2014/main" id="{5F928A2E-CD47-4C07-AB6E-61621CD3DD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6278" y="0"/>
            <a:ext cx="3342231" cy="333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AA9922-6DEF-4F3B-8D51-160BE7868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72168" y="150724"/>
            <a:ext cx="4019831" cy="6561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8C27D502-E8E9-16D9-2E55-A860F139CE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8006" y="3518598"/>
            <a:ext cx="3342231" cy="333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4477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0.png"/><Relationship Id="rId18" Type="http://schemas.microsoft.com/office/2007/relationships/hdphoto" Target="../media/hdphoto1.wdp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12" Type="http://schemas.openxmlformats.org/officeDocument/2006/relationships/customXml" Target="../ink/ink6.xml"/><Relationship Id="rId17" Type="http://schemas.openxmlformats.org/officeDocument/2006/relationships/image" Target="../media/image12.png"/><Relationship Id="rId2" Type="http://schemas.openxmlformats.org/officeDocument/2006/relationships/customXml" Target="../ink/ink1.xml"/><Relationship Id="rId16" Type="http://schemas.openxmlformats.org/officeDocument/2006/relationships/hyperlink" Target="https://www.google.com/imgres?imgurl=https%3A%2F%2Fcoboa.com%2Fimages%2Fohsaa.gif&amp;imgrefurl=https%3A%2F%2Fcoboa.com%2F&amp;docid=upbK6-xR8uZvyM&amp;tbnid=ad7XKtcG1SS91M%3A&amp;vet=10ahUKEwiMz__av-XmAhVHC6wKHUYSDnQQMwg-KAAwAA..i&amp;w=197&amp;h=157&amp;bih=685&amp;biw=1068&amp;q=ohsaa%20logo%20png&amp;ved=0ahUKEwiMz__av-XmAhVHC6wKHUYSDnQQMwg-KAAwAA&amp;iact=mrc&amp;uact=8" TargetMode="Externa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5" Type="http://schemas.openxmlformats.org/officeDocument/2006/relationships/image" Target="../media/image11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8.png"/><Relationship Id="rId14" Type="http://schemas.openxmlformats.org/officeDocument/2006/relationships/customXml" Target="../ink/ink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EF818-B8C9-47BD-A94A-0C38362437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767" y="3082288"/>
            <a:ext cx="6100107" cy="2268559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OHSAA Four Umpire Mechanics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BB6069B-2ECC-421A-A4EC-75BC103D41B8}"/>
                  </a:ext>
                </a:extLst>
              </p14:cNvPr>
              <p14:cNvContentPartPr/>
              <p14:nvPr/>
            </p14:nvContentPartPr>
            <p14:xfrm>
              <a:off x="3533930" y="2933582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BB6069B-2ECC-421A-A4EC-75BC103D41B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15930" y="2825942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98D4CCD-4956-42E8-9413-E0908B7F01F6}"/>
                  </a:ext>
                </a:extLst>
              </p14:cNvPr>
              <p14:cNvContentPartPr/>
              <p14:nvPr/>
            </p14:nvContentPartPr>
            <p14:xfrm>
              <a:off x="3523130" y="2933582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98D4CCD-4956-42E8-9413-E0908B7F01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05490" y="2825942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1909B7B-B295-4F0C-A9AA-44DC901C9C4C}"/>
                  </a:ext>
                </a:extLst>
              </p14:cNvPr>
              <p14:cNvContentPartPr/>
              <p14:nvPr/>
            </p14:nvContentPartPr>
            <p14:xfrm>
              <a:off x="3508370" y="2960942"/>
              <a:ext cx="108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1909B7B-B295-4F0C-A9AA-44DC901C9C4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90370" y="2852942"/>
                <a:ext cx="36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41EC4FF-5715-48FF-A5DD-CB2C1BD9AD19}"/>
                  </a:ext>
                </a:extLst>
              </p14:cNvPr>
              <p14:cNvContentPartPr/>
              <p14:nvPr/>
            </p14:nvContentPartPr>
            <p14:xfrm>
              <a:off x="3833810" y="3110342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41EC4FF-5715-48FF-A5DD-CB2C1BD9AD1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16170" y="3002342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43450A2-9E41-4D2D-AC7B-37C14A5F63BF}"/>
                  </a:ext>
                </a:extLst>
              </p14:cNvPr>
              <p14:cNvContentPartPr/>
              <p14:nvPr/>
            </p14:nvContentPartPr>
            <p14:xfrm>
              <a:off x="4614290" y="4095302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43450A2-9E41-4D2D-AC7B-37C14A5F63B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596290" y="3987302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83E433B-559E-4DC2-B235-EE6A37E4E55E}"/>
                  </a:ext>
                </a:extLst>
              </p14:cNvPr>
              <p14:cNvContentPartPr/>
              <p14:nvPr/>
            </p14:nvContentPartPr>
            <p14:xfrm>
              <a:off x="3962181" y="2967184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83E433B-559E-4DC2-B235-EE6A37E4E55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4541" y="2859184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65C76F3-8EAF-4372-9BF3-B33A6A09BB7C}"/>
                  </a:ext>
                </a:extLst>
              </p14:cNvPr>
              <p14:cNvContentPartPr/>
              <p14:nvPr/>
            </p14:nvContentPartPr>
            <p14:xfrm>
              <a:off x="4177461" y="3029824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65C76F3-8EAF-4372-9BF3-B33A6A09BB7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159461" y="2921824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Picture 13" descr="Image result for ohsaa logo png">
            <a:hlinkClick r:id="rId16"/>
            <a:extLst>
              <a:ext uri="{FF2B5EF4-FFF2-40B4-BE49-F238E27FC236}">
                <a16:creationId xmlns:a16="http://schemas.microsoft.com/office/drawing/2014/main" id="{A788A197-76E4-49ED-AA02-57768B727752}"/>
              </a:ext>
            </a:extLst>
          </p:cNvPr>
          <p:cNvPicPr/>
          <p:nvPr/>
        </p:nvPicPr>
        <p:blipFill rotWithShape="1">
          <a:blip r:embed="rId17">
            <a:alphaModFix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4459" b="94268" l="23858" r="92386">
                        <a14:foregroundMark x1="43147" y1="10191" x2="56345" y2="29936"/>
                        <a14:foregroundMark x1="27411" y1="68790" x2="27411" y2="68790"/>
                        <a14:foregroundMark x1="82741" y1="70064" x2="82741" y2="70064"/>
                        <a14:foregroundMark x1="58883" y1="11465" x2="58883" y2="11465"/>
                        <a14:foregroundMark x1="58376" y1="7006" x2="58376" y2="7006"/>
                        <a14:foregroundMark x1="57868" y1="4459" x2="57868" y2="4459"/>
                        <a14:foregroundMark x1="60914" y1="94904" x2="60914" y2="94904"/>
                        <a14:foregroundMark x1="89340" y1="64331" x2="89340" y2="64331"/>
                        <a14:foregroundMark x1="92386" y1="76433" x2="92386" y2="76433"/>
                        <a14:foregroundMark x1="23858" y1="66879" x2="23858" y2="66879"/>
                        <a14:foregroundMark x1="68020" y1="63694" x2="61929" y2="713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434" r="2502"/>
          <a:stretch/>
        </p:blipFill>
        <p:spPr bwMode="auto">
          <a:xfrm>
            <a:off x="5798604" y="824702"/>
            <a:ext cx="2210942" cy="22575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553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948D9-8FA6-20B0-6AE4-81A3AAFD7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04BB5-200A-17C7-DC15-68F02957F6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09873" y="1262011"/>
            <a:ext cx="7956560" cy="657099"/>
          </a:xfrm>
        </p:spPr>
        <p:txBody>
          <a:bodyPr/>
          <a:lstStyle/>
          <a:p>
            <a:pPr algn="l"/>
            <a:r>
              <a:rPr lang="en-US" dirty="0"/>
              <a:t>Lateral Coverage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1865D3B-50C1-F300-51C0-79413383036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637895" y="2099203"/>
            <a:ext cx="7793037" cy="39609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Lateral Coverage differs.  When runners are in scoring position, the PU is never involved in coverage of another base due to the importance of making a crucial call on a play at the plate.</a:t>
            </a:r>
          </a:p>
          <a:p>
            <a:r>
              <a:rPr lang="en-US" sz="8000" b="1" dirty="0"/>
              <a:t>U3 Chase:</a:t>
            </a:r>
            <a:r>
              <a:rPr lang="en-US" sz="8000" dirty="0"/>
              <a:t> U2 pivots and moves directly to a calling position at 3B.  U1 is responsible for all plays at 1B and 2B.</a:t>
            </a:r>
          </a:p>
          <a:p>
            <a:r>
              <a:rPr lang="en-US" sz="8000" b="1" dirty="0"/>
              <a:t>U1 or U2 Chase:  </a:t>
            </a:r>
            <a:r>
              <a:rPr lang="en-US" sz="8000" dirty="0"/>
              <a:t>The remaining umpire pivots and is responsible for all plays at 1B and 2B.</a:t>
            </a:r>
            <a:endParaRPr lang="en-US" sz="8000" b="1" dirty="0"/>
          </a:p>
          <a:p>
            <a:endParaRPr lang="en-US" sz="80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FCB55-2444-F549-CB6C-7A1C08E32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632FD0-8BAA-C27C-820B-ECBA9C6A8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Lateral Coverage</a:t>
            </a:r>
          </a:p>
          <a:p>
            <a:pPr marL="0" indent="0">
              <a:buNone/>
            </a:pPr>
            <a:r>
              <a:rPr lang="en-US" b="1" dirty="0"/>
              <a:t>U1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U2 pivots and takes calls at 1B and 2B, including tag-ups at both bases.</a:t>
            </a:r>
          </a:p>
          <a:p>
            <a:r>
              <a:rPr lang="en-US" sz="1600" dirty="0"/>
              <a:t>U3 pivots to a calling position at 3B and is responsible for the tag-up of the runner on 3B.</a:t>
            </a:r>
          </a:p>
          <a:p>
            <a:r>
              <a:rPr lang="en-US" sz="1600" dirty="0"/>
              <a:t>PU moves to a calling position at the plate.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59901C3-E1A9-BD63-858F-B36B42DB328E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3D98E249-04D7-92A1-1B54-1CBC147FC232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2546243-4245-D869-EF0E-E4A407F68BAA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4C7FA6C-8FAB-91A1-74AE-85FA70034E7B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DC535206-0D71-9DC0-2B4E-C620A81E20ED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491DFDE-32B3-C832-133B-4AE04B38D770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F594584-8F26-8CA4-0DD3-AF1D34850713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08E58107-1EC6-1F10-5D42-DA357FE1503B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9E4192B-B952-83EC-3E4A-DB26F415073F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3767691-518F-FEFA-B51D-31622DE01103}"/>
              </a:ext>
            </a:extLst>
          </p:cNvPr>
          <p:cNvGrpSpPr/>
          <p:nvPr/>
        </p:nvGrpSpPr>
        <p:grpSpPr>
          <a:xfrm>
            <a:off x="5090090" y="159212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F8698299-89E1-5409-F107-32A539E625BA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D9BFC8A-EAA2-F025-D86C-F91DE1D78320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15D3EF2A-AF1E-0974-F1CD-783B4213A2A6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9C5CB07-819E-57C3-71A8-F6071C7E9248}"/>
              </a:ext>
            </a:extLst>
          </p:cNvPr>
          <p:cNvCxnSpPr/>
          <p:nvPr/>
        </p:nvCxnSpPr>
        <p:spPr>
          <a:xfrm flipV="1">
            <a:off x="5116637" y="2837793"/>
            <a:ext cx="264660" cy="388883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7652CE9-77D5-9C10-BC98-4405BF081F62}"/>
              </a:ext>
            </a:extLst>
          </p:cNvPr>
          <p:cNvCxnSpPr>
            <a:cxnSpLocks/>
          </p:cNvCxnSpPr>
          <p:nvPr/>
        </p:nvCxnSpPr>
        <p:spPr>
          <a:xfrm>
            <a:off x="5100877" y="4062247"/>
            <a:ext cx="289423" cy="40465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6195692-0BB0-9683-0EC2-9CF1261613B4}"/>
              </a:ext>
            </a:extLst>
          </p:cNvPr>
          <p:cNvGrpSpPr/>
          <p:nvPr/>
        </p:nvGrpSpPr>
        <p:grpSpPr>
          <a:xfrm>
            <a:off x="5380990" y="2458253"/>
            <a:ext cx="272950" cy="646331"/>
            <a:chOff x="6655562" y="1114570"/>
            <a:chExt cx="272950" cy="64633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E730222-8438-BFE3-9FB8-DF8C4CD66EF0}"/>
                </a:ext>
              </a:extLst>
            </p:cNvPr>
            <p:cNvSpPr/>
            <p:nvPr/>
          </p:nvSpPr>
          <p:spPr>
            <a:xfrm>
              <a:off x="6692201" y="1145512"/>
              <a:ext cx="236311" cy="29140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514A3B-6CE9-3CA6-76D8-F930603C867F}"/>
                </a:ext>
              </a:extLst>
            </p:cNvPr>
            <p:cNvSpPr txBox="1"/>
            <p:nvPr/>
          </p:nvSpPr>
          <p:spPr>
            <a:xfrm>
              <a:off x="6655562" y="1114570"/>
              <a:ext cx="2092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R	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515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11992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-0.01471 0.2682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2" y="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02279 2.96296E-6 C 0.03307 2.96296E-6 0.0457 0.05115 0.0457 0.09259 L 0.0457 0.1854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-0.03945 -0.0539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673FA-9C71-2D26-C045-601B52C7B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42A4C4-74D4-E3DF-542B-BF206328E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Lateral Coverage</a:t>
            </a:r>
          </a:p>
          <a:p>
            <a:pPr marL="0" indent="0">
              <a:buNone/>
            </a:pPr>
            <a:r>
              <a:rPr lang="en-US" b="1" dirty="0"/>
              <a:t>U2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U1 pivots and takes calls at 1B and 2B, including the tag-ups on both bases.</a:t>
            </a:r>
          </a:p>
          <a:p>
            <a:r>
              <a:rPr lang="en-US" sz="1600" dirty="0"/>
              <a:t>U3 pivots to a calling position at 3B and is responsible for the tag-up on the runner at 3B.</a:t>
            </a:r>
          </a:p>
          <a:p>
            <a:r>
              <a:rPr lang="en-US" sz="1600" dirty="0"/>
              <a:t>PU moves to a calling position at the plate.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26B8D83-FBBD-BED4-0687-0C4B9FE01658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BD088A28-C133-8EA6-B6BC-0AEBC16CFBC7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6379875-6EFE-AFEF-CC79-CE2D751F42AA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E58A914-E74F-821C-9DAF-1D48E726F97B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7567AEF6-8B70-3D27-C412-144A479E70DC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F7461B-DDA2-747A-FDCD-77B82096F159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357EA97-ED00-9C06-9E27-A512EAE70AF2}"/>
              </a:ext>
            </a:extLst>
          </p:cNvPr>
          <p:cNvGrpSpPr/>
          <p:nvPr/>
        </p:nvGrpSpPr>
        <p:grpSpPr>
          <a:xfrm>
            <a:off x="5090090" y="159212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2855744D-2340-5199-AF80-6796A0BD9742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53E8600-16A9-C0ED-5781-87DD06C9466E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08E8D84E-E7D4-0788-78F6-4957F6556023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F9413E0-BD61-1779-23C5-D80C3127EF3D}"/>
              </a:ext>
            </a:extLst>
          </p:cNvPr>
          <p:cNvCxnSpPr/>
          <p:nvPr/>
        </p:nvCxnSpPr>
        <p:spPr>
          <a:xfrm flipV="1">
            <a:off x="5116637" y="2869323"/>
            <a:ext cx="264660" cy="388883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C7EB64D-2872-8A10-7937-91F1F6B34E2B}"/>
              </a:ext>
            </a:extLst>
          </p:cNvPr>
          <p:cNvCxnSpPr>
            <a:cxnSpLocks/>
          </p:cNvCxnSpPr>
          <p:nvPr/>
        </p:nvCxnSpPr>
        <p:spPr>
          <a:xfrm>
            <a:off x="5100877" y="4398575"/>
            <a:ext cx="289423" cy="40465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51744842-6E9E-B9C4-63BE-AF3B7E6E1C44}"/>
              </a:ext>
            </a:extLst>
          </p:cNvPr>
          <p:cNvGrpSpPr/>
          <p:nvPr/>
        </p:nvGrpSpPr>
        <p:grpSpPr>
          <a:xfrm>
            <a:off x="5380990" y="2458253"/>
            <a:ext cx="272950" cy="646331"/>
            <a:chOff x="6655562" y="1114570"/>
            <a:chExt cx="272950" cy="64633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66AEF5F-A396-11E6-BD05-E0815A729306}"/>
                </a:ext>
              </a:extLst>
            </p:cNvPr>
            <p:cNvSpPr/>
            <p:nvPr/>
          </p:nvSpPr>
          <p:spPr>
            <a:xfrm>
              <a:off x="6692201" y="1145512"/>
              <a:ext cx="236311" cy="29140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AA0289A-3D91-4197-4EB2-8D29A54D8642}"/>
                </a:ext>
              </a:extLst>
            </p:cNvPr>
            <p:cNvSpPr txBox="1"/>
            <p:nvPr/>
          </p:nvSpPr>
          <p:spPr>
            <a:xfrm>
              <a:off x="6655562" y="1114570"/>
              <a:ext cx="2092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R	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510BA18-4169-B33A-5433-B10CCAF3A61D}"/>
              </a:ext>
            </a:extLst>
          </p:cNvPr>
          <p:cNvGrpSpPr/>
          <p:nvPr/>
        </p:nvGrpSpPr>
        <p:grpSpPr>
          <a:xfrm>
            <a:off x="2111247" y="1804318"/>
            <a:ext cx="480546" cy="376696"/>
            <a:chOff x="2125096" y="1651918"/>
            <a:chExt cx="480546" cy="376696"/>
          </a:xfrm>
        </p:grpSpPr>
        <p:sp>
          <p:nvSpPr>
            <p:cNvPr id="22" name="Flowchart: Connector 21">
              <a:extLst>
                <a:ext uri="{FF2B5EF4-FFF2-40B4-BE49-F238E27FC236}">
                  <a16:creationId xmlns:a16="http://schemas.microsoft.com/office/drawing/2014/main" id="{C555497A-99B9-48B2-E646-08C08B26D053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71ECE3B-CAB0-F88F-C0D0-2253E6CB0071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478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0.07943 -0.19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1" y="-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2005 -0.2895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3" y="-1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7.40741E-7 L 0.02279 7.40741E-7 C 0.03307 7.40741E-7 0.0457 0.05116 0.0457 0.09259 L 0.0457 0.18542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-0.03945 -0.0539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968C-32AF-C729-EA4D-C694C3DE0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CB82FA-046E-2547-7430-930DA87BFA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Lateral Coverage</a:t>
            </a:r>
          </a:p>
          <a:p>
            <a:pPr marL="0" indent="0">
              <a:buNone/>
            </a:pPr>
            <a:r>
              <a:rPr lang="en-US" b="1" dirty="0"/>
              <a:t>U3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U2 pivots directly to a calling position at 3B and has the tag-up on the runner at 3B.</a:t>
            </a:r>
          </a:p>
          <a:p>
            <a:r>
              <a:rPr lang="en-US" sz="1600" dirty="0"/>
              <a:t>U1 pivots and takes calls at 1B and 2B, including tag-ups of runners on those bases.</a:t>
            </a:r>
          </a:p>
          <a:p>
            <a:r>
              <a:rPr lang="en-US" sz="1600" dirty="0"/>
              <a:t>PU moves to a calling position at the plate.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46C5ACC-79F1-F7D2-1C0A-2B5D784B4A8E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7305BB05-EED0-237D-ED70-96758309DCF3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B8E6AD3-78B6-F1E6-7D9D-1DF40F8C174E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D0D9B1-5814-031C-C156-0DBF801BAF7F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1A56AD6D-AFB5-ACDE-97F8-CD5F2C1C66B8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1558BF-AEEC-9139-3F25-007FC02A9627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27BF30B-7D9F-D92A-66D7-9F67A91ABD6D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F7019058-57F9-403B-A60A-96AF5D30CDDA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3C6897-0D30-AA7F-515C-8D9773311B8F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B94E1AA-5DD7-870F-4C7C-FA9DA0899A0A}"/>
              </a:ext>
            </a:extLst>
          </p:cNvPr>
          <p:cNvGrpSpPr/>
          <p:nvPr/>
        </p:nvGrpSpPr>
        <p:grpSpPr>
          <a:xfrm>
            <a:off x="5090090" y="159212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3794B88A-6525-F2B6-BD2E-31BE13D84CDA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1B90EB7-A7DA-DFBE-849F-3F23CF70AD57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795676FE-DF21-39AA-E1C3-E275D4F52A06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A211C2-4278-A747-F1F1-2E0D77E24CF5}"/>
              </a:ext>
            </a:extLst>
          </p:cNvPr>
          <p:cNvCxnSpPr/>
          <p:nvPr/>
        </p:nvCxnSpPr>
        <p:spPr>
          <a:xfrm flipV="1">
            <a:off x="5110671" y="3037344"/>
            <a:ext cx="264660" cy="388883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2BCDCA0-69CF-CABF-06BB-E50C327FEAB8}"/>
              </a:ext>
            </a:extLst>
          </p:cNvPr>
          <p:cNvCxnSpPr>
            <a:cxnSpLocks/>
          </p:cNvCxnSpPr>
          <p:nvPr/>
        </p:nvCxnSpPr>
        <p:spPr>
          <a:xfrm>
            <a:off x="5100877" y="4163843"/>
            <a:ext cx="289423" cy="40465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DFE0C97D-9418-46AA-BBE3-A86502E276C9}"/>
              </a:ext>
            </a:extLst>
          </p:cNvPr>
          <p:cNvGrpSpPr/>
          <p:nvPr/>
        </p:nvGrpSpPr>
        <p:grpSpPr>
          <a:xfrm>
            <a:off x="5380990" y="2412069"/>
            <a:ext cx="272950" cy="646331"/>
            <a:chOff x="6655562" y="1114570"/>
            <a:chExt cx="272950" cy="64633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AE0A297-0F1B-9221-DC81-28CAFB1FD344}"/>
                </a:ext>
              </a:extLst>
            </p:cNvPr>
            <p:cNvSpPr/>
            <p:nvPr/>
          </p:nvSpPr>
          <p:spPr>
            <a:xfrm>
              <a:off x="6692201" y="1145512"/>
              <a:ext cx="236311" cy="29140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0098813-2B7E-8114-2E5F-F192A7B7F36E}"/>
                </a:ext>
              </a:extLst>
            </p:cNvPr>
            <p:cNvSpPr txBox="1"/>
            <p:nvPr/>
          </p:nvSpPr>
          <p:spPr>
            <a:xfrm>
              <a:off x="6655562" y="1114570"/>
              <a:ext cx="2092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R	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707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03945 -0.19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6" y="-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22222E-6 L 6.25E-7 0.09398 C 6.25E-7 0.13611 -0.05521 0.18819 -0.1 0.18819 L -0.2 0.18819 " pathEditMode="relative" rAng="0" ptsTypes="AA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C -0.01823 -4.44444E-6 -0.04844 -0.06736 -0.06667 -0.06736 C -0.09115 -0.06736 -0.10885 -0.08101 -0.10885 -0.14675 L -0.10885 -0.29351 " pathEditMode="relative" rAng="0" ptsTypes="AA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43" y="-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-0.03945 -0.0539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Rotation/Lateral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3599" y="1095555"/>
            <a:ext cx="7796540" cy="4954389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Study these and commit to memory</a:t>
            </a:r>
          </a:p>
          <a:p>
            <a:r>
              <a:rPr lang="en-US" sz="2800" dirty="0">
                <a:solidFill>
                  <a:schemeClr val="bg1"/>
                </a:solidFill>
              </a:rPr>
              <a:t>No deviations</a:t>
            </a:r>
          </a:p>
          <a:p>
            <a:r>
              <a:rPr lang="en-US" sz="2800" dirty="0">
                <a:solidFill>
                  <a:schemeClr val="bg1"/>
                </a:solidFill>
              </a:rPr>
              <a:t>Understand </a:t>
            </a:r>
            <a:r>
              <a:rPr lang="en-US" sz="2800" dirty="0" err="1">
                <a:solidFill>
                  <a:schemeClr val="bg1"/>
                </a:solidFill>
              </a:rPr>
              <a:t>tagup</a:t>
            </a:r>
            <a:r>
              <a:rPr lang="en-US" sz="2800" dirty="0">
                <a:solidFill>
                  <a:schemeClr val="bg1"/>
                </a:solidFill>
              </a:rPr>
              <a:t> and base touch duties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Pre-pitch Planning &amp; Constant Concentration</a:t>
            </a:r>
          </a:p>
          <a:p>
            <a:r>
              <a:rPr lang="en-US" sz="2800" dirty="0">
                <a:solidFill>
                  <a:schemeClr val="bg1"/>
                </a:solidFill>
              </a:rPr>
              <a:t>Communication – Two Ways</a:t>
            </a:r>
          </a:p>
          <a:p>
            <a:r>
              <a:rPr lang="en-US" sz="2800" dirty="0">
                <a:solidFill>
                  <a:schemeClr val="bg1"/>
                </a:solidFill>
              </a:rPr>
              <a:t>Prior to play – signals</a:t>
            </a:r>
          </a:p>
          <a:p>
            <a:r>
              <a:rPr lang="en-US" sz="2800" dirty="0">
                <a:solidFill>
                  <a:schemeClr val="bg1"/>
                </a:solidFill>
              </a:rPr>
              <a:t>During play – talk!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7E82E9-B3AE-7F38-9C06-8E6F108BB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43900" y="353291"/>
            <a:ext cx="3719945" cy="6359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/>
              <a:t>Chase Responsibilities</a:t>
            </a:r>
          </a:p>
          <a:p>
            <a:pPr marL="0" indent="0">
              <a:buNone/>
            </a:pPr>
            <a:r>
              <a:rPr lang="en-US" dirty="0"/>
              <a:t>These do not change regardless of the position of U2</a:t>
            </a:r>
          </a:p>
          <a:p>
            <a:r>
              <a:rPr lang="en-US" dirty="0"/>
              <a:t>U1—from F9 to dead ball territory.  Makes fair/foul calls on balls near the line.</a:t>
            </a:r>
          </a:p>
          <a:p>
            <a:r>
              <a:rPr lang="en-US" dirty="0"/>
              <a:t>U3—from F7 to dead ball territory.  Makes fair/foul calls on balls near the line.</a:t>
            </a:r>
          </a:p>
          <a:p>
            <a:r>
              <a:rPr lang="en-US" dirty="0"/>
              <a:t>U2—from F7 to F9</a:t>
            </a:r>
          </a:p>
          <a:p>
            <a:r>
              <a:rPr lang="en-US" dirty="0"/>
              <a:t>PU—everything in front of the base umpires</a:t>
            </a:r>
          </a:p>
          <a:p>
            <a:r>
              <a:rPr lang="en-US" dirty="0"/>
              <a:t>No chase on ground balls through infield.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AF52792C-2121-56D9-A41D-BBA8BEA95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7453" y="20781"/>
            <a:ext cx="6870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48BDB96-D736-8993-F29B-AD9390D0F079}"/>
              </a:ext>
            </a:extLst>
          </p:cNvPr>
          <p:cNvSpPr/>
          <p:nvPr/>
        </p:nvSpPr>
        <p:spPr>
          <a:xfrm>
            <a:off x="3896234" y="20781"/>
            <a:ext cx="4311561" cy="42394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A11A9-EBE7-9740-E739-C0C5C244BAA8}"/>
              </a:ext>
            </a:extLst>
          </p:cNvPr>
          <p:cNvSpPr/>
          <p:nvPr/>
        </p:nvSpPr>
        <p:spPr>
          <a:xfrm>
            <a:off x="1307615" y="-1"/>
            <a:ext cx="2579383" cy="20939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1865FA-2973-9DBB-3E32-F5279911B664}"/>
              </a:ext>
            </a:extLst>
          </p:cNvPr>
          <p:cNvSpPr/>
          <p:nvPr/>
        </p:nvSpPr>
        <p:spPr>
          <a:xfrm>
            <a:off x="6272647" y="4114799"/>
            <a:ext cx="1935148" cy="276398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501EE5A8-C493-A240-74F2-BCC9A0596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316851" y="18471"/>
            <a:ext cx="6870341" cy="686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B86EE04-809D-0DEB-EF3B-B9FC6B7CE558}"/>
              </a:ext>
            </a:extLst>
          </p:cNvPr>
          <p:cNvSpPr/>
          <p:nvPr/>
        </p:nvSpPr>
        <p:spPr>
          <a:xfrm>
            <a:off x="1316851" y="2093987"/>
            <a:ext cx="4955438" cy="4753623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B0BF1AB-6BEA-F718-24BA-FE470808AA40}"/>
              </a:ext>
            </a:extLst>
          </p:cNvPr>
          <p:cNvGrpSpPr/>
          <p:nvPr/>
        </p:nvGrpSpPr>
        <p:grpSpPr>
          <a:xfrm>
            <a:off x="6269506" y="5638377"/>
            <a:ext cx="480546" cy="369332"/>
            <a:chOff x="7374538" y="5638377"/>
            <a:chExt cx="480546" cy="369332"/>
          </a:xfrm>
        </p:grpSpPr>
        <p:sp>
          <p:nvSpPr>
            <p:cNvPr id="10" name="Flowchart: Connector 9">
              <a:extLst>
                <a:ext uri="{FF2B5EF4-FFF2-40B4-BE49-F238E27FC236}">
                  <a16:creationId xmlns:a16="http://schemas.microsoft.com/office/drawing/2014/main" id="{E15ABE23-B961-9F50-3E13-D3F8E733719A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009F283-45CE-38E1-12B7-13DB2F6A4FB8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406539-124D-92C2-0928-E98642DE693C}"/>
              </a:ext>
            </a:extLst>
          </p:cNvPr>
          <p:cNvGrpSpPr/>
          <p:nvPr/>
        </p:nvGrpSpPr>
        <p:grpSpPr>
          <a:xfrm>
            <a:off x="2093923" y="1651918"/>
            <a:ext cx="480546" cy="376696"/>
            <a:chOff x="2125096" y="1651918"/>
            <a:chExt cx="480546" cy="376696"/>
          </a:xfrm>
        </p:grpSpPr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25666BA3-6A98-1C62-EA13-65B033C4F0ED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DE572E-F8AA-3481-60FF-BC90666EF6DC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FD8ACC8-E827-66E6-BCD6-13197E88DAF3}"/>
              </a:ext>
            </a:extLst>
          </p:cNvPr>
          <p:cNvGrpSpPr/>
          <p:nvPr/>
        </p:nvGrpSpPr>
        <p:grpSpPr>
          <a:xfrm>
            <a:off x="2014900" y="5607372"/>
            <a:ext cx="480546" cy="376696"/>
            <a:chOff x="2147674" y="3902748"/>
            <a:chExt cx="480546" cy="376696"/>
          </a:xfrm>
        </p:grpSpPr>
        <p:sp>
          <p:nvSpPr>
            <p:cNvPr id="16" name="Flowchart: Connector 15">
              <a:extLst>
                <a:ext uri="{FF2B5EF4-FFF2-40B4-BE49-F238E27FC236}">
                  <a16:creationId xmlns:a16="http://schemas.microsoft.com/office/drawing/2014/main" id="{617B1762-C7DB-18C6-E798-E9926295BD05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A66F04A-E048-2C7E-5BDD-B0DA1C81A550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D062D3E-E323-3619-D604-283C9FE0EA50}"/>
              </a:ext>
            </a:extLst>
          </p:cNvPr>
          <p:cNvGrpSpPr/>
          <p:nvPr/>
        </p:nvGrpSpPr>
        <p:grpSpPr>
          <a:xfrm>
            <a:off x="6421906" y="2569594"/>
            <a:ext cx="480546" cy="369332"/>
            <a:chOff x="7374538" y="5638377"/>
            <a:chExt cx="480546" cy="369332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98C80CE5-9B72-E2E3-B933-AA8DA4F55554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16C2E5F-5B43-B9BE-7A9D-A5430F57C5E0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00FA785-971F-31EC-2F1B-B36E79392F6A}"/>
              </a:ext>
            </a:extLst>
          </p:cNvPr>
          <p:cNvSpPr txBox="1"/>
          <p:nvPr/>
        </p:nvSpPr>
        <p:spPr>
          <a:xfrm>
            <a:off x="3636818" y="93518"/>
            <a:ext cx="51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5EC960-175F-9C07-F8F2-77955BAA3573}"/>
              </a:ext>
            </a:extLst>
          </p:cNvPr>
          <p:cNvSpPr txBox="1"/>
          <p:nvPr/>
        </p:nvSpPr>
        <p:spPr>
          <a:xfrm>
            <a:off x="7540338" y="245918"/>
            <a:ext cx="51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162AF1-BA1B-4F0D-05AC-9A31A21EAC58}"/>
              </a:ext>
            </a:extLst>
          </p:cNvPr>
          <p:cNvSpPr txBox="1"/>
          <p:nvPr/>
        </p:nvSpPr>
        <p:spPr>
          <a:xfrm>
            <a:off x="7675421" y="3913915"/>
            <a:ext cx="51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F9</a:t>
            </a:r>
          </a:p>
        </p:txBody>
      </p:sp>
    </p:spTree>
    <p:extLst>
      <p:ext uri="{BB962C8B-B14F-4D97-AF65-F5344CB8AC3E}">
        <p14:creationId xmlns:p14="http://schemas.microsoft.com/office/powerpoint/2010/main" val="237988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05F40-16D0-B30A-54CA-393EC9A60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2A1E3-4D9A-A381-2EEA-E2B3B043D42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92896" y="451518"/>
            <a:ext cx="7956560" cy="657099"/>
          </a:xfrm>
        </p:spPr>
        <p:txBody>
          <a:bodyPr/>
          <a:lstStyle/>
          <a:p>
            <a:pPr algn="l"/>
            <a:r>
              <a:rPr lang="en-US" dirty="0"/>
              <a:t>The Art of the Chase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1E41319-FBAC-DA5C-ACFF-D0E88636EC5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20918" y="1111421"/>
            <a:ext cx="8827947" cy="3816173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U2 should read whether U1 or U3 is chasing on balls hit directly to fielder. </a:t>
            </a:r>
          </a:p>
          <a:p>
            <a:r>
              <a:rPr lang="en-US" sz="8000" dirty="0"/>
              <a:t>Don’t run directly at the fielder—create an angle to the flight of the ball and the catch.</a:t>
            </a:r>
          </a:p>
          <a:p>
            <a:r>
              <a:rPr lang="en-US" sz="8000" dirty="0"/>
              <a:t>Stay at least 15 feet from the fielder.</a:t>
            </a:r>
          </a:p>
          <a:p>
            <a:r>
              <a:rPr lang="en-US" sz="8000" dirty="0"/>
              <a:t>If the ball is near the foul line, chase on the foul line to make fair/foul call as well as catch.</a:t>
            </a:r>
          </a:p>
          <a:p>
            <a:r>
              <a:rPr lang="en-US" sz="8000" dirty="0"/>
              <a:t>Stop before the catch is made—be stationary for the catch.</a:t>
            </a:r>
          </a:p>
          <a:p>
            <a:r>
              <a:rPr lang="en-US" sz="8000" dirty="0"/>
              <a:t>Use out signal.  Only use safe signal when ball is trapped or bobbled/not controlled.</a:t>
            </a:r>
          </a:p>
          <a:p>
            <a:r>
              <a:rPr lang="en-US" sz="8000" dirty="0"/>
              <a:t>Turn with the throw of the ball to the infield and watch play; do not return to infield until after play.</a:t>
            </a:r>
          </a:p>
          <a:p>
            <a:pPr>
              <a:spcAft>
                <a:spcPts val="0"/>
              </a:spcAft>
            </a:pPr>
            <a:r>
              <a:rPr lang="en-US" sz="8000" dirty="0"/>
              <a:t>Balls near foul line:  Straddle the line and watch into </a:t>
            </a:r>
            <a:r>
              <a:rPr lang="en-US" sz="8000" dirty="0" err="1"/>
              <a:t>deadball</a:t>
            </a:r>
            <a:r>
              <a:rPr lang="en-US" sz="8000" dirty="0"/>
              <a:t> boundary.</a:t>
            </a:r>
          </a:p>
          <a:p>
            <a:pPr lvl="1">
              <a:spcAft>
                <a:spcPts val="0"/>
              </a:spcAft>
            </a:pPr>
            <a:r>
              <a:rPr lang="en-US" sz="7800" dirty="0"/>
              <a:t>Give status (fair/foul) when first touched, then rule on catch.</a:t>
            </a:r>
          </a:p>
          <a:p>
            <a:endParaRPr lang="en-US" sz="4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6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31C91-43FB-3D5E-7878-0D452470C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C034-34CC-AF68-D3DD-64BC0C72BA4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92896" y="451518"/>
            <a:ext cx="7956560" cy="657099"/>
          </a:xfrm>
        </p:spPr>
        <p:txBody>
          <a:bodyPr/>
          <a:lstStyle/>
          <a:p>
            <a:pPr algn="l"/>
            <a:r>
              <a:rPr lang="en-US" dirty="0"/>
              <a:t>Miscellaneous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DF9E5C60-2B5E-25D2-2F19-6C50E7C9CCA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20918" y="1288710"/>
            <a:ext cx="8584291" cy="528873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Between inning positions:</a:t>
            </a:r>
          </a:p>
          <a:p>
            <a:r>
              <a:rPr lang="en-US" sz="8000" dirty="0"/>
              <a:t>U1 and U3—15 feet from foul lines, in the outfield area</a:t>
            </a:r>
          </a:p>
          <a:p>
            <a:r>
              <a:rPr lang="en-US" sz="8000" dirty="0"/>
              <a:t>U2—in the outfield area beyond 2B, toward the left of 2B</a:t>
            </a:r>
          </a:p>
          <a:p>
            <a:r>
              <a:rPr lang="en-US" sz="8000" dirty="0"/>
              <a:t>Umpire not involved in a chase closest to the circle when the third out occurs should clean the plate.  (Note – Turf Fields)</a:t>
            </a:r>
          </a:p>
          <a:p>
            <a:pPr marL="0" indent="0">
              <a:buNone/>
            </a:pPr>
            <a:r>
              <a:rPr lang="en-US" sz="8000" dirty="0"/>
              <a:t>Checked swing—always the umpire on the line opposite the batter.</a:t>
            </a:r>
          </a:p>
          <a:p>
            <a:r>
              <a:rPr lang="en-US" sz="8000" dirty="0"/>
              <a:t>U3—left handed batter.</a:t>
            </a:r>
          </a:p>
          <a:p>
            <a:r>
              <a:rPr lang="en-US" sz="8000" dirty="0"/>
              <a:t>U1—right handed batter.</a:t>
            </a:r>
          </a:p>
          <a:p>
            <a:pPr marL="0" indent="0">
              <a:buNone/>
            </a:pPr>
            <a:r>
              <a:rPr lang="en-US" sz="8000" dirty="0"/>
              <a:t>Fair and Foul Responsibilities </a:t>
            </a:r>
          </a:p>
          <a:p>
            <a:pPr marL="0" indent="0">
              <a:buNone/>
            </a:pPr>
            <a:r>
              <a:rPr lang="en-US" sz="8000" dirty="0"/>
              <a:t>When the need arises to confer with another umpire, involve all four umpires.</a:t>
            </a:r>
          </a:p>
          <a:p>
            <a:pPr marL="0" indent="0">
              <a:buNone/>
            </a:pPr>
            <a:endParaRPr lang="en-US" sz="80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5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4D79829E-95F3-42EC-A515-15FF5862F1A4}"/>
              </a:ext>
            </a:extLst>
          </p:cNvPr>
          <p:cNvSpPr txBox="1">
            <a:spLocks/>
          </p:cNvSpPr>
          <p:nvPr/>
        </p:nvSpPr>
        <p:spPr>
          <a:xfrm>
            <a:off x="1622213" y="662940"/>
            <a:ext cx="9007687" cy="5866479"/>
          </a:xfrm>
          <a:prstGeom prst="rect">
            <a:avLst/>
          </a:prstGeom>
        </p:spPr>
        <p:txBody>
          <a:bodyPr/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2400" b="1" dirty="0"/>
              <a:t>Tag-up Responsibilities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1U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1B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2B and 1B when U3 chases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3U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3B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2B and 1B when U1 chases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Plate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3B when U3 chases, or U1 chases with runner on 3B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                                                                                           </a:t>
            </a:r>
            <a:endParaRPr lang="en-US" sz="1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F48DFB1F-22B8-4D65-82A3-22BFCD63F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19428"/>
              </p:ext>
            </p:extLst>
          </p:nvPr>
        </p:nvGraphicFramePr>
        <p:xfrm>
          <a:off x="1710458" y="1533571"/>
          <a:ext cx="8428329" cy="4216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443">
                  <a:extLst>
                    <a:ext uri="{9D8B030D-6E8A-4147-A177-3AD203B41FA5}">
                      <a16:colId xmlns:a16="http://schemas.microsoft.com/office/drawing/2014/main" val="4056061523"/>
                    </a:ext>
                  </a:extLst>
                </a:gridCol>
                <a:gridCol w="2809443">
                  <a:extLst>
                    <a:ext uri="{9D8B030D-6E8A-4147-A177-3AD203B41FA5}">
                      <a16:colId xmlns:a16="http://schemas.microsoft.com/office/drawing/2014/main" val="3045167844"/>
                    </a:ext>
                  </a:extLst>
                </a:gridCol>
                <a:gridCol w="2809443">
                  <a:extLst>
                    <a:ext uri="{9D8B030D-6E8A-4147-A177-3AD203B41FA5}">
                      <a16:colId xmlns:a16="http://schemas.microsoft.com/office/drawing/2014/main" val="2579851691"/>
                    </a:ext>
                  </a:extLst>
                </a:gridCol>
              </a:tblGrid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Lateral Coverage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4237183654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umpire chases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pivot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watch runner at their bases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2206562630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 Chases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U2—1B and 2B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U3—3B</a:t>
                      </a: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1132502705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 Chases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U1—1B and 2B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U3—3B</a:t>
                      </a: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2016634900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U3 Chases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U1—1B and 2B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U2—3B</a:t>
                      </a: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2614469868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Rotate Coverage</a:t>
                      </a:r>
                    </a:p>
                  </a:txBody>
                  <a:tcPr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4758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 Chases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U2—1B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3734386583"/>
                  </a:ext>
                </a:extLst>
              </a:tr>
              <a:tr h="5141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 or U3 Chase, no chase</a:t>
                      </a: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U1—1B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extLst>
                  <a:ext uri="{0D108BD9-81ED-4DB2-BD59-A6C34878D82A}">
                    <a16:rowId xmlns:a16="http://schemas.microsoft.com/office/drawing/2014/main" val="4153088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30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2E2A5-2175-A548-BE5F-96369BA99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6053" y="2070340"/>
            <a:ext cx="6283821" cy="3627217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Pregame Conference – Plate Umpire</a:t>
            </a:r>
            <a:br>
              <a:rPr lang="en-US" sz="2800" dirty="0"/>
            </a:br>
            <a:r>
              <a:rPr lang="en-US" sz="2800" dirty="0"/>
              <a:t>Arrive minimum of one hour early</a:t>
            </a:r>
            <a:br>
              <a:rPr lang="en-US" sz="2800" dirty="0"/>
            </a:br>
            <a:r>
              <a:rPr lang="en-US" sz="2800" dirty="0"/>
              <a:t>NFHS Manual – Pages 19</a:t>
            </a:r>
            <a:br>
              <a:rPr lang="en-US" sz="2800" dirty="0"/>
            </a:br>
            <a:r>
              <a:rPr lang="en-US" sz="2800" dirty="0"/>
              <a:t>Uniforms – Look great!</a:t>
            </a:r>
            <a:br>
              <a:rPr lang="en-US" sz="2800" dirty="0"/>
            </a:br>
            <a:r>
              <a:rPr lang="en-US" sz="2800" dirty="0"/>
              <a:t>Pants Color</a:t>
            </a:r>
            <a:br>
              <a:rPr lang="en-US" sz="2800" dirty="0"/>
            </a:br>
            <a:r>
              <a:rPr lang="en-US" sz="2800" dirty="0"/>
              <a:t>Bring Equipment</a:t>
            </a:r>
            <a:br>
              <a:rPr lang="en-US" sz="2800" dirty="0"/>
            </a:br>
            <a:r>
              <a:rPr lang="en-US" sz="2800" dirty="0"/>
              <a:t>Publications</a:t>
            </a:r>
            <a:br>
              <a:rPr lang="en-US" sz="2800" dirty="0"/>
            </a:br>
            <a:r>
              <a:rPr lang="en-US" sz="2800" dirty="0"/>
              <a:t>Bat List</a:t>
            </a:r>
            <a:br>
              <a:rPr lang="en-US" sz="2800" dirty="0"/>
            </a:br>
            <a:r>
              <a:rPr lang="en-US" sz="2800" dirty="0"/>
              <a:t>Everyone owns the rules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A86F6-1DB7-01CD-8E79-2214E7B2E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422695"/>
            <a:ext cx="5357600" cy="1440612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Reminders</a:t>
            </a:r>
          </a:p>
        </p:txBody>
      </p:sp>
    </p:spTree>
    <p:extLst>
      <p:ext uri="{BB962C8B-B14F-4D97-AF65-F5344CB8AC3E}">
        <p14:creationId xmlns:p14="http://schemas.microsoft.com/office/powerpoint/2010/main" val="344971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4991A-7DB1-468A-BFEF-32AD8CB729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09873" y="1262011"/>
            <a:ext cx="7956560" cy="657099"/>
          </a:xfrm>
        </p:spPr>
        <p:txBody>
          <a:bodyPr/>
          <a:lstStyle/>
          <a:p>
            <a:pPr algn="l"/>
            <a:r>
              <a:rPr lang="en-US" dirty="0"/>
              <a:t>Four Umpire System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6F12BEA5-1932-4D39-96E5-DFA4C849927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637895" y="2099203"/>
            <a:ext cx="7793037" cy="39609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/>
              <a:t>Prerequisites</a:t>
            </a:r>
          </a:p>
          <a:p>
            <a:r>
              <a:rPr lang="en-US" sz="8000" dirty="0"/>
              <a:t>Knowledge of 2 and 3-umpire mechanics</a:t>
            </a:r>
          </a:p>
          <a:p>
            <a:r>
              <a:rPr lang="en-US" sz="8000" dirty="0"/>
              <a:t>Communication</a:t>
            </a:r>
          </a:p>
          <a:p>
            <a:r>
              <a:rPr lang="en-US" sz="8000" dirty="0"/>
              <a:t>Responsible for all plays at your assigned base</a:t>
            </a:r>
          </a:p>
          <a:p>
            <a:pPr lvl="1"/>
            <a:r>
              <a:rPr lang="en-US" sz="7800" dirty="0"/>
              <a:t>Exception: When an umpire chases</a:t>
            </a:r>
          </a:p>
          <a:p>
            <a:r>
              <a:rPr lang="en-US" sz="7800" dirty="0"/>
              <a:t>One umpire chases on </a:t>
            </a:r>
            <a:r>
              <a:rPr lang="en-US" sz="7800" i="1" dirty="0"/>
              <a:t>every</a:t>
            </a:r>
            <a:r>
              <a:rPr lang="en-US" sz="7800" dirty="0"/>
              <a:t> fly ball and line drive into outfield</a:t>
            </a:r>
          </a:p>
          <a:p>
            <a:r>
              <a:rPr lang="en-US" sz="7800" dirty="0"/>
              <a:t>Understanding of Rotation vs. Lateral coverage</a:t>
            </a:r>
          </a:p>
          <a:p>
            <a:endParaRPr lang="en-US" sz="80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6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CD9F-6B8D-1FF0-0AFD-DCD72EF19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2191109" y="1690777"/>
            <a:ext cx="5938765" cy="5313872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2BC71-5081-08E2-C933-0E8A2D4AE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543464"/>
            <a:ext cx="5357600" cy="106967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6900" dirty="0"/>
              <a:t>Pregame Meeting</a:t>
            </a:r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6845D1-A392-C2B0-4CCC-87642A09813D}"/>
              </a:ext>
            </a:extLst>
          </p:cNvPr>
          <p:cNvSpPr txBox="1"/>
          <p:nvPr/>
        </p:nvSpPr>
        <p:spPr>
          <a:xfrm>
            <a:off x="2346385" y="1552755"/>
            <a:ext cx="679545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Plate Umpire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Introductions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Verify legally equipped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Sporting Behavior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Changes through you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Ground Rules </a:t>
            </a:r>
          </a:p>
        </p:txBody>
      </p:sp>
    </p:spTree>
    <p:extLst>
      <p:ext uri="{BB962C8B-B14F-4D97-AF65-F5344CB8AC3E}">
        <p14:creationId xmlns:p14="http://schemas.microsoft.com/office/powerpoint/2010/main" val="2380335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4A2A8-C1EF-F25E-1C40-EE5E47F0A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293" y="1889185"/>
            <a:ext cx="7142673" cy="4080293"/>
          </a:xfrm>
        </p:spPr>
        <p:txBody>
          <a:bodyPr>
            <a:noAutofit/>
          </a:bodyPr>
          <a:lstStyle/>
          <a:p>
            <a:pPr algn="l"/>
            <a:r>
              <a:rPr lang="en-US" sz="4400" dirty="0"/>
              <a:t>Signal PB with a wave</a:t>
            </a:r>
            <a:br>
              <a:rPr lang="en-US" sz="4400" dirty="0"/>
            </a:br>
            <a:r>
              <a:rPr lang="en-US" sz="4400" dirty="0"/>
              <a:t>Point to change</a:t>
            </a:r>
            <a:br>
              <a:rPr lang="en-US" sz="4400" dirty="0"/>
            </a:br>
            <a:r>
              <a:rPr lang="en-US" sz="4400" dirty="0"/>
              <a:t>Record on lineup card</a:t>
            </a:r>
            <a:br>
              <a:rPr lang="en-US" sz="4400" dirty="0"/>
            </a:br>
            <a:r>
              <a:rPr lang="en-US" sz="4400" dirty="0"/>
              <a:t>Notify opponent</a:t>
            </a:r>
            <a:br>
              <a:rPr lang="en-US" sz="4400" dirty="0"/>
            </a:br>
            <a:r>
              <a:rPr lang="en-US" sz="4400" dirty="0"/>
              <a:t>If complicated tell the admin table and info can be relayed to PB</a:t>
            </a:r>
            <a:br>
              <a:rPr lang="en-US" sz="4400" dirty="0"/>
            </a:br>
            <a:br>
              <a:rPr lang="en-US" sz="4400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96ED0-7D8D-FBE0-EAD2-93DED41C2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612476"/>
            <a:ext cx="5357600" cy="1276709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Substitutions</a:t>
            </a:r>
          </a:p>
        </p:txBody>
      </p:sp>
    </p:spTree>
    <p:extLst>
      <p:ext uri="{BB962C8B-B14F-4D97-AF65-F5344CB8AC3E}">
        <p14:creationId xmlns:p14="http://schemas.microsoft.com/office/powerpoint/2010/main" val="2658207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A566-EC08-D7AB-4672-40DCDBA1BE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981629-7961-2755-0018-865847BC1D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53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52F9C-50F0-62F8-6F31-22DFC45F1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657" y="1311216"/>
            <a:ext cx="6413217" cy="4386342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THANKS AND HAVE A GREAT TOURNAMENT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67AD-74C5-F399-3C3D-573045D52E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20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D2C0C9-F07D-4807-BD87-AF8B46AFF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Starting Positions</a:t>
            </a:r>
          </a:p>
          <a:p>
            <a:pPr marL="0" indent="0">
              <a:buNone/>
            </a:pPr>
            <a:r>
              <a:rPr lang="en-US" sz="1600" dirty="0"/>
              <a:t>The U1 and U3 start in foul territory about a foot from the four line.</a:t>
            </a:r>
          </a:p>
          <a:p>
            <a:r>
              <a:rPr lang="en-US" sz="1600" b="1" dirty="0"/>
              <a:t>No Runners: </a:t>
            </a:r>
            <a:r>
              <a:rPr lang="en-US" sz="1600" dirty="0"/>
              <a:t>U1 and U3 are positioned 18-21 feet from the base and take a step or two with the release of the pitch.</a:t>
            </a:r>
          </a:p>
          <a:p>
            <a:r>
              <a:rPr lang="en-US" sz="1600" b="1" dirty="0"/>
              <a:t>Base Runners:</a:t>
            </a:r>
            <a:r>
              <a:rPr lang="en-US" sz="1600" dirty="0"/>
              <a:t>  U1 and U3 start in the ready or set position, 12-15 feet from the base.</a:t>
            </a: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U2:  </a:t>
            </a:r>
            <a:r>
              <a:rPr lang="en-US" sz="1600" dirty="0"/>
              <a:t>U2 starts in the ready or set position 18 feet from 2B with no runners, 12-15 feet with runners, on the 3</a:t>
            </a:r>
            <a:r>
              <a:rPr lang="en-US" sz="1600" baseline="30000" dirty="0"/>
              <a:t>rd</a:t>
            </a:r>
            <a:r>
              <a:rPr lang="en-US" sz="1600" dirty="0"/>
              <a:t> to 2</a:t>
            </a:r>
            <a:r>
              <a:rPr lang="en-US" sz="1600" baseline="30000" dirty="0"/>
              <a:t>nd</a:t>
            </a:r>
            <a:r>
              <a:rPr lang="en-US" sz="1600" dirty="0"/>
              <a:t> base line extended.</a:t>
            </a:r>
          </a:p>
          <a:p>
            <a:pPr marL="0" indent="0">
              <a:buNone/>
            </a:pPr>
            <a:r>
              <a:rPr lang="en-US" sz="1600" dirty="0"/>
              <a:t>Whenever there is a runner on 2B, U2 starts in the ready position 12-15 feet from 2B on the 1</a:t>
            </a:r>
            <a:r>
              <a:rPr lang="en-US" sz="1600" baseline="30000" dirty="0"/>
              <a:t>st</a:t>
            </a:r>
            <a:r>
              <a:rPr lang="en-US" sz="1600" dirty="0"/>
              <a:t> to 2</a:t>
            </a:r>
            <a:r>
              <a:rPr lang="en-US" sz="1600" baseline="30000" dirty="0"/>
              <a:t>nd</a:t>
            </a:r>
            <a:r>
              <a:rPr lang="en-US" sz="1600" dirty="0"/>
              <a:t> base line extended.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BDE238B-9C76-4845-9345-44162263A6B2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95865285-79AB-4F2C-B55B-8E58A9D334D5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F314284-5E79-4E11-BFFE-B1B36E83EDE9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5F65ED2-8E3D-457B-916A-BCC5F474222C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57E24B53-7805-476B-A355-B7E170912C04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9D5B2C-3CAF-43BB-BDC1-4BB93E23B0A1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3DD8E593-E844-4373-A6CC-0BEA4A99033C}"/>
              </a:ext>
            </a:extLst>
          </p:cNvPr>
          <p:cNvSpPr/>
          <p:nvPr/>
        </p:nvSpPr>
        <p:spPr>
          <a:xfrm>
            <a:off x="2166353" y="1651918"/>
            <a:ext cx="365998" cy="360066"/>
          </a:xfrm>
          <a:prstGeom prst="flowChartConnector">
            <a:avLst/>
          </a:prstGeom>
          <a:solidFill>
            <a:srgbClr val="FF0000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F3C041-BF32-48B7-9041-957AA0DD26ED}"/>
              </a:ext>
            </a:extLst>
          </p:cNvPr>
          <p:cNvSpPr txBox="1"/>
          <p:nvPr/>
        </p:nvSpPr>
        <p:spPr>
          <a:xfrm>
            <a:off x="2125096" y="1659282"/>
            <a:ext cx="480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U3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65DD8A4-20AD-BF68-7A44-55450EB98554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E6A08C4C-E7B3-BEB3-4D2E-832433BE8424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4700DA7-1B17-4FCD-836D-E235D8676652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2U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8814AC-C3F4-78EC-F177-CDE2AB617C37}"/>
              </a:ext>
            </a:extLst>
          </p:cNvPr>
          <p:cNvCxnSpPr>
            <a:cxnSpLocks/>
          </p:cNvCxnSpPr>
          <p:nvPr/>
        </p:nvCxnSpPr>
        <p:spPr>
          <a:xfrm>
            <a:off x="2615355" y="2705603"/>
            <a:ext cx="3597673" cy="0"/>
          </a:xfrm>
          <a:prstGeom prst="line">
            <a:avLst/>
          </a:prstGeom>
          <a:ln w="2857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4B2C2E2-240B-E07C-9854-B36E4C2EBA57}"/>
              </a:ext>
            </a:extLst>
          </p:cNvPr>
          <p:cNvCxnSpPr>
            <a:cxnSpLocks/>
          </p:cNvCxnSpPr>
          <p:nvPr/>
        </p:nvCxnSpPr>
        <p:spPr>
          <a:xfrm flipV="1">
            <a:off x="5476009" y="1859973"/>
            <a:ext cx="0" cy="3574472"/>
          </a:xfrm>
          <a:prstGeom prst="line">
            <a:avLst/>
          </a:prstGeom>
          <a:ln w="2857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51FE48-22E2-A757-2253-FC576E469583}"/>
              </a:ext>
            </a:extLst>
          </p:cNvPr>
          <p:cNvGrpSpPr/>
          <p:nvPr/>
        </p:nvGrpSpPr>
        <p:grpSpPr>
          <a:xfrm>
            <a:off x="5120780" y="1464687"/>
            <a:ext cx="480546" cy="369332"/>
            <a:chOff x="7374538" y="5638377"/>
            <a:chExt cx="480546" cy="369332"/>
          </a:xfrm>
        </p:grpSpPr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E9EC73F5-D6BB-46DF-E134-1A7B89610301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21225BF-F348-1892-793F-75866AB6F0E5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0238779-7DE5-BD0D-ACD9-A3981C53A0EE}"/>
              </a:ext>
            </a:extLst>
          </p:cNvPr>
          <p:cNvCxnSpPr>
            <a:cxnSpLocks/>
          </p:cNvCxnSpPr>
          <p:nvPr/>
        </p:nvCxnSpPr>
        <p:spPr>
          <a:xfrm flipH="1" flipV="1">
            <a:off x="2365369" y="2080569"/>
            <a:ext cx="14149" cy="54097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12EBC01-FEAB-EF2C-947D-C429B8A011C5}"/>
              </a:ext>
            </a:extLst>
          </p:cNvPr>
          <p:cNvSpPr txBox="1"/>
          <p:nvPr/>
        </p:nvSpPr>
        <p:spPr>
          <a:xfrm>
            <a:off x="1872163" y="2223655"/>
            <a:ext cx="586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18-21’</a:t>
            </a:r>
          </a:p>
          <a:p>
            <a:r>
              <a:rPr lang="en-US" sz="1000" dirty="0"/>
              <a:t>12-15”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79A4764-F924-2306-DB45-0C3A42A20F24}"/>
              </a:ext>
            </a:extLst>
          </p:cNvPr>
          <p:cNvCxnSpPr>
            <a:cxnSpLocks/>
          </p:cNvCxnSpPr>
          <p:nvPr/>
        </p:nvCxnSpPr>
        <p:spPr>
          <a:xfrm flipV="1">
            <a:off x="5333710" y="1879676"/>
            <a:ext cx="0" cy="44280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038AC75-3C4E-4EF4-CB43-C63BA1E59FE3}"/>
              </a:ext>
            </a:extLst>
          </p:cNvPr>
          <p:cNvCxnSpPr>
            <a:cxnSpLocks/>
          </p:cNvCxnSpPr>
          <p:nvPr/>
        </p:nvCxnSpPr>
        <p:spPr>
          <a:xfrm>
            <a:off x="5589549" y="5715393"/>
            <a:ext cx="654713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4470BBD-FACE-8C90-AA47-A3E9D31ABC95}"/>
              </a:ext>
            </a:extLst>
          </p:cNvPr>
          <p:cNvCxnSpPr>
            <a:cxnSpLocks/>
          </p:cNvCxnSpPr>
          <p:nvPr/>
        </p:nvCxnSpPr>
        <p:spPr>
          <a:xfrm>
            <a:off x="5519212" y="2843242"/>
            <a:ext cx="654713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6FB8789-51B4-764C-8BE4-BE28DA1AEC95}"/>
              </a:ext>
            </a:extLst>
          </p:cNvPr>
          <p:cNvGrpSpPr/>
          <p:nvPr/>
        </p:nvGrpSpPr>
        <p:grpSpPr>
          <a:xfrm>
            <a:off x="6280108" y="2560412"/>
            <a:ext cx="480546" cy="378245"/>
            <a:chOff x="6434338" y="2707301"/>
            <a:chExt cx="480546" cy="378245"/>
          </a:xfrm>
        </p:grpSpPr>
        <p:sp>
          <p:nvSpPr>
            <p:cNvPr id="50" name="Flowchart: Connector 49">
              <a:extLst>
                <a:ext uri="{FF2B5EF4-FFF2-40B4-BE49-F238E27FC236}">
                  <a16:creationId xmlns:a16="http://schemas.microsoft.com/office/drawing/2014/main" id="{1D61E071-1B26-4D7F-C0F6-DE22111DF800}"/>
                </a:ext>
              </a:extLst>
            </p:cNvPr>
            <p:cNvSpPr/>
            <p:nvPr/>
          </p:nvSpPr>
          <p:spPr>
            <a:xfrm>
              <a:off x="6479976" y="2725480"/>
              <a:ext cx="365998" cy="360066"/>
            </a:xfrm>
            <a:prstGeom prst="flowChartConnector">
              <a:avLst/>
            </a:prstGeom>
            <a:solidFill>
              <a:schemeClr val="tx1">
                <a:lumMod val="8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E346E5F-FBF3-5B4B-8898-4027611621EB}"/>
                </a:ext>
              </a:extLst>
            </p:cNvPr>
            <p:cNvSpPr txBox="1"/>
            <p:nvPr/>
          </p:nvSpPr>
          <p:spPr>
            <a:xfrm>
              <a:off x="6434338" y="2707301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2U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C58A37E-FE4E-CF31-B9AE-73CA79F8C52D}"/>
              </a:ext>
            </a:extLst>
          </p:cNvPr>
          <p:cNvSpPr txBox="1"/>
          <p:nvPr/>
        </p:nvSpPr>
        <p:spPr>
          <a:xfrm>
            <a:off x="5626181" y="5735073"/>
            <a:ext cx="586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18-21’</a:t>
            </a:r>
          </a:p>
          <a:p>
            <a:r>
              <a:rPr lang="en-US" sz="1000" dirty="0"/>
              <a:t>12-15”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0DC6F0-D506-0CD5-C11D-36FDF1FB3894}"/>
              </a:ext>
            </a:extLst>
          </p:cNvPr>
          <p:cNvSpPr txBox="1"/>
          <p:nvPr/>
        </p:nvSpPr>
        <p:spPr>
          <a:xfrm>
            <a:off x="5492440" y="2858138"/>
            <a:ext cx="586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18-21’</a:t>
            </a:r>
          </a:p>
          <a:p>
            <a:r>
              <a:rPr lang="en-US" sz="1000" dirty="0"/>
              <a:t>12-15”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D0EDEB-2354-51D2-57D7-56E2E08DC688}"/>
              </a:ext>
            </a:extLst>
          </p:cNvPr>
          <p:cNvSpPr txBox="1"/>
          <p:nvPr/>
        </p:nvSpPr>
        <p:spPr>
          <a:xfrm>
            <a:off x="4969927" y="2267431"/>
            <a:ext cx="586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12-15”</a:t>
            </a:r>
          </a:p>
        </p:txBody>
      </p:sp>
    </p:spTree>
    <p:extLst>
      <p:ext uri="{BB962C8B-B14F-4D97-AF65-F5344CB8AC3E}">
        <p14:creationId xmlns:p14="http://schemas.microsoft.com/office/powerpoint/2010/main" val="62156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042BA-14C9-23DA-143D-314340F23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B629CD-E576-0FB6-366F-594A349D8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Plays from the Infield</a:t>
            </a:r>
          </a:p>
          <a:p>
            <a:pPr marL="0" indent="0">
              <a:buNone/>
            </a:pPr>
            <a:r>
              <a:rPr lang="en-US" sz="1600" dirty="0"/>
              <a:t>Base umpires move to get into calling positions at their assigned bases.</a:t>
            </a:r>
          </a:p>
          <a:p>
            <a:r>
              <a:rPr lang="en-US" sz="1600" b="1" dirty="0"/>
              <a:t>Force Plays: </a:t>
            </a:r>
            <a:r>
              <a:rPr lang="en-US" sz="1600" dirty="0"/>
              <a:t>Base umpires should be no closer that 18 feet and strive for a 90-degree angle to the throw.</a:t>
            </a:r>
          </a:p>
          <a:p>
            <a:r>
              <a:rPr lang="en-US" sz="1600" b="1" dirty="0"/>
              <a:t>Tag Plays:</a:t>
            </a:r>
            <a:r>
              <a:rPr lang="en-US" sz="1600" dirty="0"/>
              <a:t>  Base umpires should try to close to 10-12 feet from the play and strive for a 90-degree angle to the runner’s approach to the base.</a:t>
            </a:r>
          </a:p>
          <a:p>
            <a:r>
              <a:rPr lang="en-US" sz="1600" b="1" dirty="0"/>
              <a:t>PU:  </a:t>
            </a:r>
            <a:r>
              <a:rPr lang="en-US" sz="1600" dirty="0"/>
              <a:t>The plate umpire trails the batter-runner with no runners or a runner on 1B only; in other instances, the plate umpire stays home.</a:t>
            </a:r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26EBA8E-D260-7FE1-DE0C-939FE42BDFBD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704CEE65-B410-B468-A040-C64F4F42316C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DA55560-9C91-2E24-644A-6E23F516A424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8B9E42E-14A4-EAFC-B835-AD930305D8A9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143A2787-DF4E-19AA-A5B3-761588E65B52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B704F36-5739-C28C-A624-C79D651E6A3B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825E2B4-6001-27B4-0500-A1CC099587A9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0B14C68E-7C18-0042-D866-906C10AC6263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32CBF5B-F7C4-5469-920F-A96933C18C59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D1EDA6F-1911-E582-066B-BD21D2F13FB6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C32FCBC2-2834-9193-9A7F-52C654159653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F637569-DCB3-EBC1-FA61-F560A84F90AC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F1F1098-A827-F386-85D2-7252232DCB16}"/>
              </a:ext>
            </a:extLst>
          </p:cNvPr>
          <p:cNvCxnSpPr>
            <a:cxnSpLocks/>
          </p:cNvCxnSpPr>
          <p:nvPr/>
        </p:nvCxnSpPr>
        <p:spPr>
          <a:xfrm>
            <a:off x="2865120" y="2214778"/>
            <a:ext cx="0" cy="354811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BF9E2DC-C6BE-74EA-F295-FB1382B70947}"/>
              </a:ext>
            </a:extLst>
          </p:cNvPr>
          <p:cNvCxnSpPr>
            <a:cxnSpLocks/>
          </p:cNvCxnSpPr>
          <p:nvPr/>
        </p:nvCxnSpPr>
        <p:spPr>
          <a:xfrm flipH="1">
            <a:off x="5648960" y="2753360"/>
            <a:ext cx="480546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E9A43E9-469E-B234-86D1-8822115A85D3}"/>
              </a:ext>
            </a:extLst>
          </p:cNvPr>
          <p:cNvCxnSpPr>
            <a:cxnSpLocks/>
          </p:cNvCxnSpPr>
          <p:nvPr/>
        </p:nvCxnSpPr>
        <p:spPr>
          <a:xfrm flipH="1">
            <a:off x="5648960" y="5167696"/>
            <a:ext cx="347482" cy="20383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399C70A-ACD0-2B9A-0D33-661B354BC107}"/>
              </a:ext>
            </a:extLst>
          </p:cNvPr>
          <p:cNvGrpSpPr/>
          <p:nvPr/>
        </p:nvGrpSpPr>
        <p:grpSpPr>
          <a:xfrm>
            <a:off x="3194153" y="5160332"/>
            <a:ext cx="480546" cy="376696"/>
            <a:chOff x="3194153" y="5160332"/>
            <a:chExt cx="480546" cy="376696"/>
          </a:xfrm>
        </p:grpSpPr>
        <p:sp>
          <p:nvSpPr>
            <p:cNvPr id="37" name="Flowchart: Connector 36">
              <a:extLst>
                <a:ext uri="{FF2B5EF4-FFF2-40B4-BE49-F238E27FC236}">
                  <a16:creationId xmlns:a16="http://schemas.microsoft.com/office/drawing/2014/main" id="{03D0821E-D829-1EC8-8F88-F251D544B34B}"/>
                </a:ext>
              </a:extLst>
            </p:cNvPr>
            <p:cNvSpPr/>
            <p:nvPr/>
          </p:nvSpPr>
          <p:spPr>
            <a:xfrm>
              <a:off x="3235410" y="5160332"/>
              <a:ext cx="365998" cy="360066"/>
            </a:xfrm>
            <a:prstGeom prst="flowChartConnector">
              <a:avLst/>
            </a:prstGeom>
            <a:solidFill>
              <a:schemeClr val="tx1">
                <a:lumMod val="8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2558C8A-E3EF-551A-D107-517CC3556A8F}"/>
                </a:ext>
              </a:extLst>
            </p:cNvPr>
            <p:cNvSpPr txBox="1"/>
            <p:nvPr/>
          </p:nvSpPr>
          <p:spPr>
            <a:xfrm>
              <a:off x="3194153" y="5167696"/>
              <a:ext cx="48054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D6ABE1C-6F81-AA15-88D4-610170A3A832}"/>
              </a:ext>
            </a:extLst>
          </p:cNvPr>
          <p:cNvGrpSpPr/>
          <p:nvPr/>
        </p:nvGrpSpPr>
        <p:grpSpPr>
          <a:xfrm>
            <a:off x="2097977" y="4798613"/>
            <a:ext cx="480546" cy="376696"/>
            <a:chOff x="3194153" y="5160332"/>
            <a:chExt cx="480546" cy="376696"/>
          </a:xfrm>
        </p:grpSpPr>
        <p:sp>
          <p:nvSpPr>
            <p:cNvPr id="42" name="Flowchart: Connector 41">
              <a:extLst>
                <a:ext uri="{FF2B5EF4-FFF2-40B4-BE49-F238E27FC236}">
                  <a16:creationId xmlns:a16="http://schemas.microsoft.com/office/drawing/2014/main" id="{8C534F18-B744-A845-4192-B44424EED066}"/>
                </a:ext>
              </a:extLst>
            </p:cNvPr>
            <p:cNvSpPr/>
            <p:nvPr/>
          </p:nvSpPr>
          <p:spPr>
            <a:xfrm>
              <a:off x="3235410" y="5160332"/>
              <a:ext cx="365998" cy="360066"/>
            </a:xfrm>
            <a:prstGeom prst="flowChartConnector">
              <a:avLst/>
            </a:prstGeom>
            <a:solidFill>
              <a:schemeClr val="tx1">
                <a:lumMod val="8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1A83E47-2F55-71B6-093D-BA2FDDB9597B}"/>
                </a:ext>
              </a:extLst>
            </p:cNvPr>
            <p:cNvSpPr txBox="1"/>
            <p:nvPr/>
          </p:nvSpPr>
          <p:spPr>
            <a:xfrm>
              <a:off x="3194153" y="5167696"/>
              <a:ext cx="48054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851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01719 -0.08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" y="-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2.77556E-17 7.40741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3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04935 0.0275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1" y="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DFFD-FA8A-00B3-7F90-BF5060C90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1D2534-8632-369A-8F60-CBF1B131CA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Plays from the Outfield—No Umpire Chase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Pivots should be 10-12 feet inside the baseline.  </a:t>
            </a:r>
          </a:p>
          <a:p>
            <a:r>
              <a:rPr lang="en-US" sz="1600" dirty="0"/>
              <a:t>Calling position is 90 degrees to the runner’s approach to the base or tag.</a:t>
            </a:r>
          </a:p>
          <a:p>
            <a:r>
              <a:rPr lang="en-US" sz="1600" dirty="0"/>
              <a:t>PU moves to observe the play and get into a calling position at the plate.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4B4A35D-7112-CD73-C8AB-18F81F82ADDD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20431B00-54A3-B6B6-11B5-C1CE83F58386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1AC53A3-31F8-4089-18DD-C36F443D540A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E016F2F-F825-95FA-F190-06CDCD126D73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F80C0879-23AB-C7AC-C508-EBCBE9F9143C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9FA2330-2A11-FC41-A57F-7AB421FBA49F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9DFD489-68D3-3FF6-A92E-FB5A11CE5572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FBB25D3A-39D3-8FA0-051B-6528AE64CDB8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5D3919-E489-B9CF-8EA6-96D0F973FB39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A14C714-5462-231C-3ED6-394F4DC0F8D2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18E7B8FB-E8B9-DE96-7719-F1090DF4E0A2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620DF71-5108-D87A-8A24-224EA251685E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24537FA-D9BB-F812-1592-AD0E4C1B7117}"/>
              </a:ext>
            </a:extLst>
          </p:cNvPr>
          <p:cNvGrpSpPr/>
          <p:nvPr/>
        </p:nvGrpSpPr>
        <p:grpSpPr>
          <a:xfrm>
            <a:off x="2097977" y="4798613"/>
            <a:ext cx="480546" cy="376696"/>
            <a:chOff x="3194153" y="5160332"/>
            <a:chExt cx="480546" cy="376696"/>
          </a:xfrm>
        </p:grpSpPr>
        <p:sp>
          <p:nvSpPr>
            <p:cNvPr id="42" name="Flowchart: Connector 41">
              <a:extLst>
                <a:ext uri="{FF2B5EF4-FFF2-40B4-BE49-F238E27FC236}">
                  <a16:creationId xmlns:a16="http://schemas.microsoft.com/office/drawing/2014/main" id="{F070C290-71C1-8074-EA35-418C4487736A}"/>
                </a:ext>
              </a:extLst>
            </p:cNvPr>
            <p:cNvSpPr/>
            <p:nvPr/>
          </p:nvSpPr>
          <p:spPr>
            <a:xfrm>
              <a:off x="3235410" y="5160332"/>
              <a:ext cx="365998" cy="360066"/>
            </a:xfrm>
            <a:prstGeom prst="flowChartConnector">
              <a:avLst/>
            </a:prstGeom>
            <a:solidFill>
              <a:schemeClr val="tx1">
                <a:lumMod val="8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92F7D01-4B10-33B3-8B1B-D980F3FD2F23}"/>
                </a:ext>
              </a:extLst>
            </p:cNvPr>
            <p:cNvSpPr txBox="1"/>
            <p:nvPr/>
          </p:nvSpPr>
          <p:spPr>
            <a:xfrm>
              <a:off x="3194153" y="5167696"/>
              <a:ext cx="48054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870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2214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7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-0.11367 0.027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0" y="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04766 0.1939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3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EDD7-4436-9084-5F6A-E1348C29F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4493-501B-E624-E2F1-3D26CC676F7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09873" y="1262011"/>
            <a:ext cx="7956560" cy="657099"/>
          </a:xfrm>
        </p:spPr>
        <p:txBody>
          <a:bodyPr/>
          <a:lstStyle/>
          <a:p>
            <a:pPr algn="l"/>
            <a:r>
              <a:rPr lang="en-US" dirty="0"/>
              <a:t>Rotate – Lateral Coverages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A662C2C6-0A1D-6A50-2BA9-2617E6DE045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637895" y="2099203"/>
            <a:ext cx="7793037" cy="39609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When an umpire chases to make a call in the outfield, the remaining three umpires move to cover the open base.  </a:t>
            </a:r>
          </a:p>
          <a:p>
            <a:r>
              <a:rPr lang="en-US" sz="8000" b="1" dirty="0"/>
              <a:t>Rotate:</a:t>
            </a:r>
            <a:r>
              <a:rPr lang="en-US" sz="8000" dirty="0"/>
              <a:t> When there are no runners or a runner at 1B only, the remaining umpires will rotate </a:t>
            </a:r>
            <a:r>
              <a:rPr lang="en-US" sz="8000" i="1" dirty="0"/>
              <a:t>clockwise </a:t>
            </a:r>
            <a:r>
              <a:rPr lang="en-US" sz="8000" dirty="0"/>
              <a:t>(opposite direction of </a:t>
            </a:r>
            <a:r>
              <a:rPr lang="en-US" sz="8000"/>
              <a:t>the runners).</a:t>
            </a:r>
            <a:endParaRPr lang="en-US" sz="8000" dirty="0"/>
          </a:p>
          <a:p>
            <a:r>
              <a:rPr lang="en-US" sz="8000" b="1" dirty="0"/>
              <a:t>Lateral:  </a:t>
            </a:r>
            <a:r>
              <a:rPr lang="en-US" sz="8000" dirty="0"/>
              <a:t>Whenever there is a runner in scoring position (2B, 3B, 2B &amp; 3B), the remaining umpires will move in a lateral coverage.</a:t>
            </a:r>
            <a:endParaRPr lang="en-US" sz="8000" b="1" dirty="0"/>
          </a:p>
          <a:p>
            <a:endParaRPr lang="en-US" sz="80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36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33A77-C841-F88E-57A2-8360B64F8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960A1C-86AD-DE33-F00A-F5BC77364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Rotation Coverage</a:t>
            </a:r>
          </a:p>
          <a:p>
            <a:pPr marL="0" indent="0">
              <a:buNone/>
            </a:pPr>
            <a:r>
              <a:rPr lang="en-US" b="1" dirty="0"/>
              <a:t>U1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U2 pivots and takes calls at 1B, watching for obstruction, is responsible for the tag-up of the runner at 1B.</a:t>
            </a:r>
          </a:p>
          <a:p>
            <a:r>
              <a:rPr lang="en-US" sz="1600" dirty="0"/>
              <a:t>U3 pivots to a calling position at 2B.</a:t>
            </a:r>
          </a:p>
          <a:p>
            <a:r>
              <a:rPr lang="en-US" sz="1600" dirty="0"/>
              <a:t>PU moves to a calling position at 3B.</a:t>
            </a:r>
          </a:p>
          <a:p>
            <a:r>
              <a:rPr lang="en-US" sz="1600" dirty="0"/>
              <a:t>U2 moves to a calling position at the plate.</a:t>
            </a:r>
          </a:p>
          <a:p>
            <a:r>
              <a:rPr lang="en-US" sz="1600" dirty="0"/>
              <a:t>U3 becomes responsible for 2B and 1B.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85EC71-123F-A5DC-F342-CDD7EBD6D18B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E66941BD-74CC-8F5D-AFFD-1BFFDDF8AB26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FF8FADE-C9A1-8CF7-8EEA-7CAFC8562824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5E3EF3D-C48A-1DF3-5486-1369A1D60F15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F4BAC88E-8F61-3D5F-A15B-32FDEA335C3A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6678653-E152-0A68-7BD9-D59668E118BE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3227DDE-0746-09CA-5050-8331CEF18CA5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274C68B3-FC65-864A-11DF-608FB9C192D4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EBF9924-FDA3-A235-AB06-E5A76A9EA068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09734F1-5E3B-7C2C-E2CD-8CC199E12C0B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0BAD1D39-2A49-DD2C-E2F4-7B35AE9A3449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49B38A9-D0E1-285B-05E2-ADC6C22FA046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762A9D4E-8440-862C-AB4B-FF8F2818A159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3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11992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-0.12968 0.368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84" y="1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22109 0.1594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5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11621 L 0.01966 -0.11621 C 0.02852 -0.11621 0.03945 -0.19074 0.03945 -0.25116 L 0.03945 -0.38588 " pathEditMode="relative" rAng="0" ptsTypes="AAAA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6" y="-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69 0.36806 L -0.35937 0.3995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109 0.15949 L 0.22565 0.2777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9A120-41F3-7A25-C1D5-977F90CEA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4D3119-1BFE-84D8-AFCD-25D019F40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Rotation Coverage</a:t>
            </a:r>
          </a:p>
          <a:p>
            <a:pPr marL="0" indent="0">
              <a:buNone/>
            </a:pPr>
            <a:r>
              <a:rPr lang="en-US" b="1" dirty="0"/>
              <a:t>U2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U1 pivots and takes calls at 1B, watching for obstruction, is responsible for the tag-up at 1B.</a:t>
            </a:r>
          </a:p>
          <a:p>
            <a:r>
              <a:rPr lang="en-US" sz="1600" dirty="0"/>
              <a:t>U3 pivots to a calling position at 2B. When batter-runner reaches 1B, U2 moves to watch 1B and 2B.</a:t>
            </a:r>
          </a:p>
          <a:p>
            <a:r>
              <a:rPr lang="en-US" sz="1600" dirty="0"/>
              <a:t>PU moves to calling position at 3B.</a:t>
            </a:r>
          </a:p>
          <a:p>
            <a:r>
              <a:rPr lang="en-US" sz="1600" dirty="0"/>
              <a:t>U1 moves to a calling position at the plate.</a:t>
            </a:r>
          </a:p>
          <a:p>
            <a:r>
              <a:rPr lang="en-US" sz="1600" dirty="0"/>
              <a:t>U3 becomes responsible for 1B and 2B.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CA6925-38B3-A446-D203-60E6382CE0CB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AEF4CCEA-3180-6C91-15B4-77689A85E481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21A9C61-DA41-90CF-8FAD-A1C8919986CE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AE19EC1-1BEA-E641-38A8-36C9126686DD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E8D616B4-3B92-5183-3B83-6FB622A52CA2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EE85896-9C38-8DAF-31EE-466F370DF734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2301D49-085B-FD82-1593-8C2E6530E008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E504B395-B52E-5F15-A3DF-D457442EDD67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F18CFAD-D298-D1FC-F78A-B2D0E87373A9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7AF6E6-12E8-45B5-80E3-8CB1EAA777DC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ECBFE889-B83E-CFEF-80F6-7E35B130CEB4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016501-87B0-1FEA-56DD-4E1D6C4C3060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054AA813-B0D5-2DF8-0555-8CED28DA7F64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2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0.0918 -0.23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-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2279 -0.081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22109 0.1594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5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11621 L 0.01966 -0.11621 C 0.02852 -0.11621 0.03945 -0.19074 0.03945 -0.25116 L 0.03945 -0.38588 " pathEditMode="relative" rAng="0" ptsTypes="AAAA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6" y="-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79 -0.08125 L -0.40247 -0.0479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84" y="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109 0.15949 L 0.22565 0.279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73679-9838-441B-11EF-ECA1D85BC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FBC816-C374-01A2-D4C2-4A83F8A03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7333" y="282222"/>
            <a:ext cx="3747911" cy="643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Rotation Coverage</a:t>
            </a:r>
          </a:p>
          <a:p>
            <a:pPr marL="0" indent="0">
              <a:buNone/>
            </a:pPr>
            <a:r>
              <a:rPr lang="en-US" b="1" dirty="0"/>
              <a:t>U3 Chases</a:t>
            </a:r>
          </a:p>
          <a:p>
            <a:pPr marL="0" indent="0">
              <a:buNone/>
            </a:pPr>
            <a:r>
              <a:rPr lang="en-US" sz="1600" dirty="0"/>
              <a:t>Base umpires pivot inside the diamond to get into calling positions at their assigned bases.</a:t>
            </a:r>
          </a:p>
          <a:p>
            <a:r>
              <a:rPr lang="en-US" sz="1600" dirty="0"/>
              <a:t>U1 pivots and takes calls at 1B, watching for obstruction, is responsible for the tag-up at 1B.</a:t>
            </a:r>
          </a:p>
          <a:p>
            <a:r>
              <a:rPr lang="en-US" sz="1600" dirty="0"/>
              <a:t>U2 pivots to a calling position at 2B.</a:t>
            </a:r>
          </a:p>
          <a:p>
            <a:r>
              <a:rPr lang="en-US" sz="1600" dirty="0"/>
              <a:t>PU moves to calling position at 3B.</a:t>
            </a:r>
          </a:p>
          <a:p>
            <a:r>
              <a:rPr lang="en-US" sz="1600" dirty="0"/>
              <a:t>U1 moves to a calling position at the plate.</a:t>
            </a:r>
          </a:p>
          <a:p>
            <a:r>
              <a:rPr lang="en-US" sz="1600" dirty="0"/>
              <a:t>U2 becomes responsible for 1B and 2B</a:t>
            </a:r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ECB0490-99BA-E27E-0E12-5D3E1BAE31D2}"/>
              </a:ext>
            </a:extLst>
          </p:cNvPr>
          <p:cNvGrpSpPr/>
          <p:nvPr/>
        </p:nvGrpSpPr>
        <p:grpSpPr>
          <a:xfrm>
            <a:off x="6237720" y="5607204"/>
            <a:ext cx="480546" cy="369332"/>
            <a:chOff x="7374538" y="5638377"/>
            <a:chExt cx="480546" cy="369332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BF706B62-2B7F-0402-9D14-0673B5D90834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218322-4520-D431-43D8-2C7FDEAE85A0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A9A8D00-8217-ED87-A294-3FB6EC35FA00}"/>
              </a:ext>
            </a:extLst>
          </p:cNvPr>
          <p:cNvGrpSpPr/>
          <p:nvPr/>
        </p:nvGrpSpPr>
        <p:grpSpPr>
          <a:xfrm>
            <a:off x="2046073" y="5607372"/>
            <a:ext cx="480546" cy="376696"/>
            <a:chOff x="2147674" y="3902748"/>
            <a:chExt cx="480546" cy="376696"/>
          </a:xfrm>
        </p:grpSpPr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5811D54B-963B-AEA4-85CC-028F0DBF385C}"/>
                </a:ext>
              </a:extLst>
            </p:cNvPr>
            <p:cNvSpPr/>
            <p:nvPr/>
          </p:nvSpPr>
          <p:spPr>
            <a:xfrm>
              <a:off x="2188931" y="390274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07A3C94-5282-0DB9-A4B6-7ADD6CDEE448}"/>
                </a:ext>
              </a:extLst>
            </p:cNvPr>
            <p:cNvSpPr txBox="1"/>
            <p:nvPr/>
          </p:nvSpPr>
          <p:spPr>
            <a:xfrm>
              <a:off x="2147674" y="391011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 P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0F09522-80A8-77F7-F840-44116D2B24B5}"/>
              </a:ext>
            </a:extLst>
          </p:cNvPr>
          <p:cNvGrpSpPr/>
          <p:nvPr/>
        </p:nvGrpSpPr>
        <p:grpSpPr>
          <a:xfrm>
            <a:off x="2125096" y="1651918"/>
            <a:ext cx="480546" cy="376696"/>
            <a:chOff x="2125096" y="1651918"/>
            <a:chExt cx="480546" cy="376696"/>
          </a:xfrm>
        </p:grpSpPr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AC63154F-480F-97D7-AF2B-6EAF43AD12ED}"/>
                </a:ext>
              </a:extLst>
            </p:cNvPr>
            <p:cNvSpPr/>
            <p:nvPr/>
          </p:nvSpPr>
          <p:spPr>
            <a:xfrm>
              <a:off x="2166353" y="165191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A17DC7-3926-52FC-FCBF-2BD3323D0508}"/>
                </a:ext>
              </a:extLst>
            </p:cNvPr>
            <p:cNvSpPr txBox="1"/>
            <p:nvPr/>
          </p:nvSpPr>
          <p:spPr>
            <a:xfrm>
              <a:off x="2125096" y="1659282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U3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E7BCE2A-EF56-D85C-DF62-C19F3269B39C}"/>
              </a:ext>
            </a:extLst>
          </p:cNvPr>
          <p:cNvGrpSpPr/>
          <p:nvPr/>
        </p:nvGrpSpPr>
        <p:grpSpPr>
          <a:xfrm>
            <a:off x="6267244" y="2569589"/>
            <a:ext cx="480546" cy="369332"/>
            <a:chOff x="7374538" y="5638377"/>
            <a:chExt cx="480546" cy="369332"/>
          </a:xfrm>
        </p:grpSpPr>
        <p:sp>
          <p:nvSpPr>
            <p:cNvPr id="5" name="Flowchart: Connector 4">
              <a:extLst>
                <a:ext uri="{FF2B5EF4-FFF2-40B4-BE49-F238E27FC236}">
                  <a16:creationId xmlns:a16="http://schemas.microsoft.com/office/drawing/2014/main" id="{362DB89D-25A0-7A41-7D4A-4D613DC518F0}"/>
                </a:ext>
              </a:extLst>
            </p:cNvPr>
            <p:cNvSpPr/>
            <p:nvPr/>
          </p:nvSpPr>
          <p:spPr>
            <a:xfrm>
              <a:off x="7434870" y="5641868"/>
              <a:ext cx="365998" cy="360066"/>
            </a:xfrm>
            <a:prstGeom prst="flowChartConnector">
              <a:avLst/>
            </a:prstGeom>
            <a:solidFill>
              <a:srgbClr val="FF0000"/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7980359-A381-B0AB-3903-2C212D312EB5}"/>
                </a:ext>
              </a:extLst>
            </p:cNvPr>
            <p:cNvSpPr txBox="1"/>
            <p:nvPr/>
          </p:nvSpPr>
          <p:spPr>
            <a:xfrm>
              <a:off x="7374538" y="5638377"/>
              <a:ext cx="480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U2</a:t>
              </a:r>
            </a:p>
          </p:txBody>
        </p:sp>
      </p:grp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B1821ADF-78BC-89A8-1D40-26948621283C}"/>
              </a:ext>
            </a:extLst>
          </p:cNvPr>
          <p:cNvSpPr/>
          <p:nvPr/>
        </p:nvSpPr>
        <p:spPr>
          <a:xfrm>
            <a:off x="4750639" y="5102917"/>
            <a:ext cx="365998" cy="360066"/>
          </a:xfrm>
          <a:prstGeom prst="flowChartConnector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89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03945 -0.2143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6" y="-1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2279 -0.081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-0.11406 0.027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03" y="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11621 L 0.01966 -0.11621 C 0.02852 -0.11621 0.03945 -0.19074 0.03945 -0.25116 L 0.03945 -0.38588 " pathEditMode="relative" rAng="0" ptsTypes="AAAA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6" y="-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79 -0.08125 L -0.40247 -0.0479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84" y="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406 0.02732 L -0.10612 0.1409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5084</TotalTime>
  <Words>1571</Words>
  <Application>Microsoft Office PowerPoint</Application>
  <PresentationFormat>Widescreen</PresentationFormat>
  <Paragraphs>260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MS Shell Dlg 2</vt:lpstr>
      <vt:lpstr>Wingdings</vt:lpstr>
      <vt:lpstr>Wingdings 3</vt:lpstr>
      <vt:lpstr>Madison</vt:lpstr>
      <vt:lpstr> OHSAA Four Umpire Mechanics</vt:lpstr>
      <vt:lpstr>Four Umpire System</vt:lpstr>
      <vt:lpstr>PowerPoint Presentation</vt:lpstr>
      <vt:lpstr>PowerPoint Presentation</vt:lpstr>
      <vt:lpstr>PowerPoint Presentation</vt:lpstr>
      <vt:lpstr>Rotate – Lateral Coverages</vt:lpstr>
      <vt:lpstr>PowerPoint Presentation</vt:lpstr>
      <vt:lpstr>PowerPoint Presentation</vt:lpstr>
      <vt:lpstr>PowerPoint Presentation</vt:lpstr>
      <vt:lpstr>Lateral Coverage</vt:lpstr>
      <vt:lpstr>PowerPoint Presentation</vt:lpstr>
      <vt:lpstr>PowerPoint Presentation</vt:lpstr>
      <vt:lpstr>PowerPoint Presentation</vt:lpstr>
      <vt:lpstr>Rotation/Lateral Coverage</vt:lpstr>
      <vt:lpstr>PowerPoint Presentation</vt:lpstr>
      <vt:lpstr>The Art of the Chase</vt:lpstr>
      <vt:lpstr>Miscellaneous</vt:lpstr>
      <vt:lpstr>PowerPoint Presentation</vt:lpstr>
      <vt:lpstr>Pregame Conference – Plate Umpire Arrive minimum of one hour early NFHS Manual – Pages 19 Uniforms – Look great! Pants Color Bring Equipment Publications Bat List Everyone owns the rules </vt:lpstr>
      <vt:lpstr>  </vt:lpstr>
      <vt:lpstr>Signal PB with a wave Point to change Record on lineup card Notify opponent If complicated tell the admin table and info can be relayed to PB  </vt:lpstr>
      <vt:lpstr>QUESTIONS</vt:lpstr>
      <vt:lpstr>THANKS AND HAVE A GREAT TOURNAMENT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Hathaway</dc:creator>
  <cp:lastModifiedBy>Jerry Fick</cp:lastModifiedBy>
  <cp:revision>32</cp:revision>
  <cp:lastPrinted>2026-05-14T22:17:26Z</cp:lastPrinted>
  <dcterms:created xsi:type="dcterms:W3CDTF">2022-02-18T16:19:00Z</dcterms:created>
  <dcterms:modified xsi:type="dcterms:W3CDTF">2026-05-14T22:51:23Z</dcterms:modified>
</cp:coreProperties>
</file>